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0" r:id="rId5"/>
    <p:sldMasterId id="214748369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y="5143500" cx="9144000"/>
  <p:notesSz cx="6858000" cy="9144000"/>
  <p:embeddedFontLst>
    <p:embeddedFont>
      <p:font typeface="ZCOOL XiaoWei"/>
      <p:regular r:id="rId24"/>
    </p:embeddedFont>
    <p:embeddedFont>
      <p:font typeface="Caudex"/>
      <p:regular r:id="rId25"/>
      <p:bold r:id="rId26"/>
      <p:italic r:id="rId27"/>
      <p:boldItalic r:id="rId28"/>
    </p:embeddedFont>
    <p:embeddedFont>
      <p:font typeface="Roboto"/>
      <p:regular r:id="rId29"/>
      <p:bold r:id="rId30"/>
      <p:italic r:id="rId31"/>
      <p:boldItalic r:id="rId32"/>
    </p:embeddedFont>
    <p:embeddedFont>
      <p:font typeface="Bebas Neue"/>
      <p:regular r:id="rId33"/>
    </p:embeddedFont>
    <p:embeddedFont>
      <p:font typeface="Fira Sans Extra Condensed Medium"/>
      <p:regular r:id="rId34"/>
      <p:bold r:id="rId35"/>
      <p:italic r:id="rId36"/>
      <p:boldItalic r:id="rId37"/>
    </p:embeddedFont>
    <p:embeddedFont>
      <p:font typeface="Fira Sans Condensed Medium"/>
      <p:regular r:id="rId38"/>
      <p:bold r:id="rId39"/>
      <p:italic r:id="rId40"/>
      <p:boldItalic r:id="rId41"/>
    </p:embeddedFont>
    <p:embeddedFont>
      <p:font typeface="Katibeh"/>
      <p:regular r:id="rId42"/>
    </p:embeddedFont>
    <p:embeddedFont>
      <p:font typeface="Nanum Gothic"/>
      <p:regular r:id="rId43"/>
      <p:bold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64C362B-BE74-4CF4-9517-266D1AD36301}">
  <a:tblStyle styleId="{E64C362B-BE74-4CF4-9517-266D1AD36301}"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FiraSansCondensedMedium-italic.fntdata"/><Relationship Id="rId20" Type="http://schemas.openxmlformats.org/officeDocument/2006/relationships/slide" Target="slides/slide13.xml"/><Relationship Id="rId42" Type="http://schemas.openxmlformats.org/officeDocument/2006/relationships/font" Target="fonts/Katibeh-regular.fntdata"/><Relationship Id="rId41" Type="http://schemas.openxmlformats.org/officeDocument/2006/relationships/font" Target="fonts/FiraSansCondensedMedium-boldItalic.fntdata"/><Relationship Id="rId22" Type="http://schemas.openxmlformats.org/officeDocument/2006/relationships/slide" Target="slides/slide15.xml"/><Relationship Id="rId44" Type="http://schemas.openxmlformats.org/officeDocument/2006/relationships/font" Target="fonts/NanumGothic-bold.fntdata"/><Relationship Id="rId21" Type="http://schemas.openxmlformats.org/officeDocument/2006/relationships/slide" Target="slides/slide14.xml"/><Relationship Id="rId43" Type="http://schemas.openxmlformats.org/officeDocument/2006/relationships/font" Target="fonts/NanumGothic-regular.fntdata"/><Relationship Id="rId24" Type="http://schemas.openxmlformats.org/officeDocument/2006/relationships/font" Target="fonts/ZCOOLXiaoWei-regular.fntdata"/><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Caudex-bold.fntdata"/><Relationship Id="rId25" Type="http://schemas.openxmlformats.org/officeDocument/2006/relationships/font" Target="fonts/Caudex-regular.fntdata"/><Relationship Id="rId28" Type="http://schemas.openxmlformats.org/officeDocument/2006/relationships/font" Target="fonts/Caudex-boldItalic.fntdata"/><Relationship Id="rId27" Type="http://schemas.openxmlformats.org/officeDocument/2006/relationships/font" Target="fonts/Caudex-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Roboto-regular.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4.xml"/><Relationship Id="rId33" Type="http://schemas.openxmlformats.org/officeDocument/2006/relationships/font" Target="fonts/BebasNeue-regular.fntdata"/><Relationship Id="rId10" Type="http://schemas.openxmlformats.org/officeDocument/2006/relationships/slide" Target="slides/slide3.xml"/><Relationship Id="rId32" Type="http://schemas.openxmlformats.org/officeDocument/2006/relationships/font" Target="fonts/Roboto-boldItalic.fntdata"/><Relationship Id="rId13" Type="http://schemas.openxmlformats.org/officeDocument/2006/relationships/slide" Target="slides/slide6.xml"/><Relationship Id="rId35" Type="http://schemas.openxmlformats.org/officeDocument/2006/relationships/font" Target="fonts/FiraSansExtraCondensedMedium-bold.fntdata"/><Relationship Id="rId12" Type="http://schemas.openxmlformats.org/officeDocument/2006/relationships/slide" Target="slides/slide5.xml"/><Relationship Id="rId34" Type="http://schemas.openxmlformats.org/officeDocument/2006/relationships/font" Target="fonts/FiraSansExtraCondensedMedium-regular.fntdata"/><Relationship Id="rId15" Type="http://schemas.openxmlformats.org/officeDocument/2006/relationships/slide" Target="slides/slide8.xml"/><Relationship Id="rId37" Type="http://schemas.openxmlformats.org/officeDocument/2006/relationships/font" Target="fonts/FiraSansExtraCondensedMedium-boldItalic.fntdata"/><Relationship Id="rId14" Type="http://schemas.openxmlformats.org/officeDocument/2006/relationships/slide" Target="slides/slide7.xml"/><Relationship Id="rId36" Type="http://schemas.openxmlformats.org/officeDocument/2006/relationships/font" Target="fonts/FiraSansExtraCondensedMedium-italic.fntdata"/><Relationship Id="rId17" Type="http://schemas.openxmlformats.org/officeDocument/2006/relationships/slide" Target="slides/slide10.xml"/><Relationship Id="rId39" Type="http://schemas.openxmlformats.org/officeDocument/2006/relationships/font" Target="fonts/FiraSansCondensedMedium-bold.fntdata"/><Relationship Id="rId16" Type="http://schemas.openxmlformats.org/officeDocument/2006/relationships/slide" Target="slides/slide9.xml"/><Relationship Id="rId38" Type="http://schemas.openxmlformats.org/officeDocument/2006/relationships/font" Target="fonts/FiraSansCondensedMedium-regular.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7872fa936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7872fa936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c5ad1eee35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c5ad1eee35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c5ad1eee35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c5ad1eee35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37cf088770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37cf088770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c5ad1eee35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2c5ad1eee35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c5ad1eee35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c5ad1eee35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2ca3f0101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2ca3f0101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c5ad1eee35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c5ad1eee35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37cf08877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37cf08877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37cf088770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37cf088770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c5ad1eee3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c5ad1eee3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c5ad1eee35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c5ad1eee3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c5ad1eee35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c5ad1eee35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c5ad1eee35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c5ad1eee35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c5ad1eee3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c5ad1eee3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c5ad1eee3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c5ad1eee3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txBox="1"/>
          <p:nvPr>
            <p:ph idx="1" type="subTitle"/>
          </p:nvPr>
        </p:nvSpPr>
        <p:spPr>
          <a:xfrm>
            <a:off x="713225" y="3642238"/>
            <a:ext cx="4198800" cy="37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Font typeface="Nanum Gothic"/>
              <a:buNone/>
              <a:defRPr>
                <a:solidFill>
                  <a:schemeClr val="lt2"/>
                </a:solidFill>
                <a:latin typeface="Nanum Gothic"/>
                <a:ea typeface="Nanum Gothic"/>
                <a:cs typeface="Nanum Gothic"/>
                <a:sym typeface="Nanum Gothic"/>
              </a:defRPr>
            </a:lvl1pPr>
            <a:lvl2pPr lvl="1" rtl="0" algn="ctr">
              <a:lnSpc>
                <a:spcPct val="100000"/>
              </a:lnSpc>
              <a:spcBef>
                <a:spcPts val="0"/>
              </a:spcBef>
              <a:spcAft>
                <a:spcPts val="0"/>
              </a:spcAft>
              <a:buSzPts val="2800"/>
              <a:buFont typeface="Nanum Gothic"/>
              <a:buNone/>
              <a:defRPr sz="2800">
                <a:latin typeface="Nanum Gothic"/>
                <a:ea typeface="Nanum Gothic"/>
                <a:cs typeface="Nanum Gothic"/>
                <a:sym typeface="Nanum Gothic"/>
              </a:defRPr>
            </a:lvl2pPr>
            <a:lvl3pPr lvl="2" rtl="0" algn="ctr">
              <a:lnSpc>
                <a:spcPct val="100000"/>
              </a:lnSpc>
              <a:spcBef>
                <a:spcPts val="0"/>
              </a:spcBef>
              <a:spcAft>
                <a:spcPts val="0"/>
              </a:spcAft>
              <a:buSzPts val="2800"/>
              <a:buFont typeface="Nanum Gothic"/>
              <a:buNone/>
              <a:defRPr sz="2800">
                <a:latin typeface="Nanum Gothic"/>
                <a:ea typeface="Nanum Gothic"/>
                <a:cs typeface="Nanum Gothic"/>
                <a:sym typeface="Nanum Gothic"/>
              </a:defRPr>
            </a:lvl3pPr>
            <a:lvl4pPr lvl="3" rtl="0" algn="ctr">
              <a:lnSpc>
                <a:spcPct val="100000"/>
              </a:lnSpc>
              <a:spcBef>
                <a:spcPts val="0"/>
              </a:spcBef>
              <a:spcAft>
                <a:spcPts val="0"/>
              </a:spcAft>
              <a:buSzPts val="2800"/>
              <a:buFont typeface="Nanum Gothic"/>
              <a:buNone/>
              <a:defRPr sz="2800">
                <a:latin typeface="Nanum Gothic"/>
                <a:ea typeface="Nanum Gothic"/>
                <a:cs typeface="Nanum Gothic"/>
                <a:sym typeface="Nanum Gothic"/>
              </a:defRPr>
            </a:lvl4pPr>
            <a:lvl5pPr lvl="4" rtl="0" algn="ctr">
              <a:lnSpc>
                <a:spcPct val="100000"/>
              </a:lnSpc>
              <a:spcBef>
                <a:spcPts val="0"/>
              </a:spcBef>
              <a:spcAft>
                <a:spcPts val="0"/>
              </a:spcAft>
              <a:buSzPts val="2800"/>
              <a:buFont typeface="Nanum Gothic"/>
              <a:buNone/>
              <a:defRPr sz="2800">
                <a:latin typeface="Nanum Gothic"/>
                <a:ea typeface="Nanum Gothic"/>
                <a:cs typeface="Nanum Gothic"/>
                <a:sym typeface="Nanum Gothic"/>
              </a:defRPr>
            </a:lvl5pPr>
            <a:lvl6pPr lvl="5" rtl="0" algn="ctr">
              <a:lnSpc>
                <a:spcPct val="100000"/>
              </a:lnSpc>
              <a:spcBef>
                <a:spcPts val="0"/>
              </a:spcBef>
              <a:spcAft>
                <a:spcPts val="0"/>
              </a:spcAft>
              <a:buSzPts val="2800"/>
              <a:buFont typeface="Nanum Gothic"/>
              <a:buNone/>
              <a:defRPr sz="2800">
                <a:latin typeface="Nanum Gothic"/>
                <a:ea typeface="Nanum Gothic"/>
                <a:cs typeface="Nanum Gothic"/>
                <a:sym typeface="Nanum Gothic"/>
              </a:defRPr>
            </a:lvl6pPr>
            <a:lvl7pPr lvl="6" rtl="0" algn="ctr">
              <a:lnSpc>
                <a:spcPct val="100000"/>
              </a:lnSpc>
              <a:spcBef>
                <a:spcPts val="0"/>
              </a:spcBef>
              <a:spcAft>
                <a:spcPts val="0"/>
              </a:spcAft>
              <a:buSzPts val="2800"/>
              <a:buFont typeface="Nanum Gothic"/>
              <a:buNone/>
              <a:defRPr sz="2800">
                <a:latin typeface="Nanum Gothic"/>
                <a:ea typeface="Nanum Gothic"/>
                <a:cs typeface="Nanum Gothic"/>
                <a:sym typeface="Nanum Gothic"/>
              </a:defRPr>
            </a:lvl7pPr>
            <a:lvl8pPr lvl="7" rtl="0" algn="ctr">
              <a:lnSpc>
                <a:spcPct val="100000"/>
              </a:lnSpc>
              <a:spcBef>
                <a:spcPts val="0"/>
              </a:spcBef>
              <a:spcAft>
                <a:spcPts val="0"/>
              </a:spcAft>
              <a:buSzPts val="2800"/>
              <a:buFont typeface="Nanum Gothic"/>
              <a:buNone/>
              <a:defRPr sz="2800">
                <a:latin typeface="Nanum Gothic"/>
                <a:ea typeface="Nanum Gothic"/>
                <a:cs typeface="Nanum Gothic"/>
                <a:sym typeface="Nanum Gothic"/>
              </a:defRPr>
            </a:lvl8pPr>
            <a:lvl9pPr lvl="8" rtl="0" algn="ctr">
              <a:lnSpc>
                <a:spcPct val="100000"/>
              </a:lnSpc>
              <a:spcBef>
                <a:spcPts val="0"/>
              </a:spcBef>
              <a:spcAft>
                <a:spcPts val="0"/>
              </a:spcAft>
              <a:buSzPts val="2800"/>
              <a:buFont typeface="Nanum Gothic"/>
              <a:buNone/>
              <a:defRPr sz="2800">
                <a:latin typeface="Nanum Gothic"/>
                <a:ea typeface="Nanum Gothic"/>
                <a:cs typeface="Nanum Gothic"/>
                <a:sym typeface="Nanum Gothic"/>
              </a:defRPr>
            </a:lvl9pPr>
          </a:lstStyle>
          <a:p/>
        </p:txBody>
      </p:sp>
      <p:sp>
        <p:nvSpPr>
          <p:cNvPr id="11" name="Google Shape;11;p2"/>
          <p:cNvSpPr txBox="1"/>
          <p:nvPr>
            <p:ph idx="2" type="subTitle"/>
          </p:nvPr>
        </p:nvSpPr>
        <p:spPr>
          <a:xfrm>
            <a:off x="713225" y="871525"/>
            <a:ext cx="5282400" cy="25677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Clr>
                <a:schemeClr val="lt2"/>
              </a:buClr>
              <a:buSzPts val="4700"/>
              <a:buFont typeface="Caudex"/>
              <a:buNone/>
              <a:defRPr sz="4700">
                <a:solidFill>
                  <a:schemeClr val="lt2"/>
                </a:solidFill>
                <a:latin typeface="Caudex"/>
                <a:ea typeface="Caudex"/>
                <a:cs typeface="Caudex"/>
                <a:sym typeface="Caudex"/>
              </a:defRPr>
            </a:lvl1pPr>
            <a:lvl2pPr lvl="1" rtl="0" algn="ctr">
              <a:lnSpc>
                <a:spcPct val="100000"/>
              </a:lnSpc>
              <a:spcBef>
                <a:spcPts val="0"/>
              </a:spcBef>
              <a:spcAft>
                <a:spcPts val="0"/>
              </a:spcAft>
              <a:buClr>
                <a:schemeClr val="lt2"/>
              </a:buClr>
              <a:buSzPts val="4700"/>
              <a:buFont typeface="Caudex"/>
              <a:buNone/>
              <a:defRPr sz="4700">
                <a:solidFill>
                  <a:schemeClr val="lt2"/>
                </a:solidFill>
                <a:latin typeface="Caudex"/>
                <a:ea typeface="Caudex"/>
                <a:cs typeface="Caudex"/>
                <a:sym typeface="Caudex"/>
              </a:defRPr>
            </a:lvl2pPr>
            <a:lvl3pPr lvl="2" rtl="0" algn="ctr">
              <a:lnSpc>
                <a:spcPct val="100000"/>
              </a:lnSpc>
              <a:spcBef>
                <a:spcPts val="0"/>
              </a:spcBef>
              <a:spcAft>
                <a:spcPts val="0"/>
              </a:spcAft>
              <a:buClr>
                <a:schemeClr val="lt2"/>
              </a:buClr>
              <a:buSzPts val="4700"/>
              <a:buFont typeface="Caudex"/>
              <a:buNone/>
              <a:defRPr sz="4700">
                <a:solidFill>
                  <a:schemeClr val="lt2"/>
                </a:solidFill>
                <a:latin typeface="Caudex"/>
                <a:ea typeface="Caudex"/>
                <a:cs typeface="Caudex"/>
                <a:sym typeface="Caudex"/>
              </a:defRPr>
            </a:lvl3pPr>
            <a:lvl4pPr lvl="3" rtl="0" algn="ctr">
              <a:lnSpc>
                <a:spcPct val="100000"/>
              </a:lnSpc>
              <a:spcBef>
                <a:spcPts val="0"/>
              </a:spcBef>
              <a:spcAft>
                <a:spcPts val="0"/>
              </a:spcAft>
              <a:buClr>
                <a:schemeClr val="lt2"/>
              </a:buClr>
              <a:buSzPts val="4700"/>
              <a:buFont typeface="Caudex"/>
              <a:buNone/>
              <a:defRPr sz="4700">
                <a:solidFill>
                  <a:schemeClr val="lt2"/>
                </a:solidFill>
                <a:latin typeface="Caudex"/>
                <a:ea typeface="Caudex"/>
                <a:cs typeface="Caudex"/>
                <a:sym typeface="Caudex"/>
              </a:defRPr>
            </a:lvl4pPr>
            <a:lvl5pPr lvl="4" rtl="0" algn="ctr">
              <a:lnSpc>
                <a:spcPct val="100000"/>
              </a:lnSpc>
              <a:spcBef>
                <a:spcPts val="0"/>
              </a:spcBef>
              <a:spcAft>
                <a:spcPts val="0"/>
              </a:spcAft>
              <a:buClr>
                <a:schemeClr val="lt2"/>
              </a:buClr>
              <a:buSzPts val="4700"/>
              <a:buFont typeface="Caudex"/>
              <a:buNone/>
              <a:defRPr sz="4700">
                <a:solidFill>
                  <a:schemeClr val="lt2"/>
                </a:solidFill>
                <a:latin typeface="Caudex"/>
                <a:ea typeface="Caudex"/>
                <a:cs typeface="Caudex"/>
                <a:sym typeface="Caudex"/>
              </a:defRPr>
            </a:lvl5pPr>
            <a:lvl6pPr lvl="5" rtl="0" algn="ctr">
              <a:lnSpc>
                <a:spcPct val="100000"/>
              </a:lnSpc>
              <a:spcBef>
                <a:spcPts val="0"/>
              </a:spcBef>
              <a:spcAft>
                <a:spcPts val="0"/>
              </a:spcAft>
              <a:buClr>
                <a:schemeClr val="lt2"/>
              </a:buClr>
              <a:buSzPts val="4700"/>
              <a:buFont typeface="Caudex"/>
              <a:buNone/>
              <a:defRPr sz="4700">
                <a:solidFill>
                  <a:schemeClr val="lt2"/>
                </a:solidFill>
                <a:latin typeface="Caudex"/>
                <a:ea typeface="Caudex"/>
                <a:cs typeface="Caudex"/>
                <a:sym typeface="Caudex"/>
              </a:defRPr>
            </a:lvl6pPr>
            <a:lvl7pPr lvl="6" rtl="0" algn="ctr">
              <a:lnSpc>
                <a:spcPct val="100000"/>
              </a:lnSpc>
              <a:spcBef>
                <a:spcPts val="0"/>
              </a:spcBef>
              <a:spcAft>
                <a:spcPts val="0"/>
              </a:spcAft>
              <a:buClr>
                <a:schemeClr val="lt2"/>
              </a:buClr>
              <a:buSzPts val="4700"/>
              <a:buFont typeface="Caudex"/>
              <a:buNone/>
              <a:defRPr sz="4700">
                <a:solidFill>
                  <a:schemeClr val="lt2"/>
                </a:solidFill>
                <a:latin typeface="Caudex"/>
                <a:ea typeface="Caudex"/>
                <a:cs typeface="Caudex"/>
                <a:sym typeface="Caudex"/>
              </a:defRPr>
            </a:lvl7pPr>
            <a:lvl8pPr lvl="7" rtl="0" algn="ctr">
              <a:lnSpc>
                <a:spcPct val="100000"/>
              </a:lnSpc>
              <a:spcBef>
                <a:spcPts val="0"/>
              </a:spcBef>
              <a:spcAft>
                <a:spcPts val="0"/>
              </a:spcAft>
              <a:buClr>
                <a:schemeClr val="lt2"/>
              </a:buClr>
              <a:buSzPts val="4700"/>
              <a:buFont typeface="Caudex"/>
              <a:buNone/>
              <a:defRPr sz="4700">
                <a:solidFill>
                  <a:schemeClr val="lt2"/>
                </a:solidFill>
                <a:latin typeface="Caudex"/>
                <a:ea typeface="Caudex"/>
                <a:cs typeface="Caudex"/>
                <a:sym typeface="Caudex"/>
              </a:defRPr>
            </a:lvl8pPr>
            <a:lvl9pPr lvl="8" rtl="0" algn="ctr">
              <a:lnSpc>
                <a:spcPct val="100000"/>
              </a:lnSpc>
              <a:spcBef>
                <a:spcPts val="0"/>
              </a:spcBef>
              <a:spcAft>
                <a:spcPts val="0"/>
              </a:spcAft>
              <a:buClr>
                <a:schemeClr val="lt2"/>
              </a:buClr>
              <a:buSzPts val="4700"/>
              <a:buFont typeface="Caudex"/>
              <a:buNone/>
              <a:defRPr sz="4700">
                <a:solidFill>
                  <a:schemeClr val="lt2"/>
                </a:solidFill>
                <a:latin typeface="Caudex"/>
                <a:ea typeface="Caudex"/>
                <a:cs typeface="Caudex"/>
                <a:sym typeface="Caudex"/>
              </a:defRPr>
            </a:lvl9pPr>
          </a:lstStyle>
          <a:p/>
        </p:txBody>
      </p:sp>
      <p:cxnSp>
        <p:nvCxnSpPr>
          <p:cNvPr id="12" name="Google Shape;12;p2"/>
          <p:cNvCxnSpPr/>
          <p:nvPr/>
        </p:nvCxnSpPr>
        <p:spPr>
          <a:xfrm>
            <a:off x="804450" y="4608575"/>
            <a:ext cx="7535100" cy="0"/>
          </a:xfrm>
          <a:prstGeom prst="straightConnector1">
            <a:avLst/>
          </a:prstGeom>
          <a:noFill/>
          <a:ln cap="flat" cmpd="sng" w="9525">
            <a:solidFill>
              <a:schemeClr val="lt2"/>
            </a:solidFill>
            <a:prstDash val="solid"/>
            <a:round/>
            <a:headEnd len="med" w="med" type="none"/>
            <a:tailEnd len="med" w="med" type="none"/>
          </a:ln>
        </p:spPr>
      </p:cxnSp>
      <p:sp>
        <p:nvSpPr>
          <p:cNvPr id="13" name="Google Shape;13;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0" name="Shape 50"/>
        <p:cNvGrpSpPr/>
        <p:nvPr/>
      </p:nvGrpSpPr>
      <p:grpSpPr>
        <a:xfrm>
          <a:off x="0" y="0"/>
          <a:ext cx="0" cy="0"/>
          <a:chOff x="0" y="0"/>
          <a:chExt cx="0" cy="0"/>
        </a:xfrm>
      </p:grpSpPr>
      <p:sp>
        <p:nvSpPr>
          <p:cNvPr id="51" name="Google Shape;51;p11"/>
          <p:cNvSpPr txBox="1"/>
          <p:nvPr>
            <p:ph hasCustomPrompt="1" type="title"/>
          </p:nvPr>
        </p:nvSpPr>
        <p:spPr>
          <a:xfrm>
            <a:off x="3529975" y="1130161"/>
            <a:ext cx="4900800" cy="1687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9800">
                <a:solidFill>
                  <a:schemeClr val="l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2" name="Google Shape;52;p11"/>
          <p:cNvSpPr txBox="1"/>
          <p:nvPr>
            <p:ph idx="1" type="subTitle"/>
          </p:nvPr>
        </p:nvSpPr>
        <p:spPr>
          <a:xfrm>
            <a:off x="3529975" y="2860773"/>
            <a:ext cx="4900800" cy="486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6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53" name="Google Shape;53;p11"/>
          <p:cNvCxnSpPr/>
          <p:nvPr/>
        </p:nvCxnSpPr>
        <p:spPr>
          <a:xfrm>
            <a:off x="804450" y="4608575"/>
            <a:ext cx="7535100" cy="0"/>
          </a:xfrm>
          <a:prstGeom prst="straightConnector1">
            <a:avLst/>
          </a:prstGeom>
          <a:noFill/>
          <a:ln cap="flat" cmpd="sng" w="9525">
            <a:solidFill>
              <a:schemeClr val="lt2"/>
            </a:solidFill>
            <a:prstDash val="solid"/>
            <a:round/>
            <a:headEnd len="med" w="med" type="none"/>
            <a:tailEnd len="med" w="med" type="none"/>
          </a:ln>
        </p:spPr>
      </p:cxnSp>
      <p:sp>
        <p:nvSpPr>
          <p:cNvPr id="54" name="Google Shape;54;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55" name="Shape 55"/>
        <p:cNvGrpSpPr/>
        <p:nvPr/>
      </p:nvGrpSpPr>
      <p:grpSpPr>
        <a:xfrm>
          <a:off x="0" y="0"/>
          <a:ext cx="0" cy="0"/>
          <a:chOff x="0" y="0"/>
          <a:chExt cx="0" cy="0"/>
        </a:xfrm>
      </p:grpSpPr>
      <p:sp>
        <p:nvSpPr>
          <p:cNvPr id="56" name="Google Shape;56;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_1">
    <p:bg>
      <p:bgPr>
        <a:solidFill>
          <a:schemeClr val="dk1"/>
        </a:solidFill>
      </p:bgPr>
    </p:bg>
    <p:spTree>
      <p:nvGrpSpPr>
        <p:cNvPr id="57" name="Shape 57"/>
        <p:cNvGrpSpPr/>
        <p:nvPr/>
      </p:nvGrpSpPr>
      <p:grpSpPr>
        <a:xfrm>
          <a:off x="0" y="0"/>
          <a:ext cx="0" cy="0"/>
          <a:chOff x="0" y="0"/>
          <a:chExt cx="0" cy="0"/>
        </a:xfrm>
      </p:grpSpPr>
      <p:sp>
        <p:nvSpPr>
          <p:cNvPr id="58" name="Google Shape;58;p13"/>
          <p:cNvSpPr txBox="1"/>
          <p:nvPr>
            <p:ph type="ctrTitle"/>
          </p:nvPr>
        </p:nvSpPr>
        <p:spPr>
          <a:xfrm>
            <a:off x="3250325" y="1210975"/>
            <a:ext cx="4262700" cy="43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sz="2900">
                <a:solidFill>
                  <a:schemeClr val="dk2"/>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59" name="Google Shape;59;p13"/>
          <p:cNvSpPr txBox="1"/>
          <p:nvPr>
            <p:ph idx="1" type="subTitle"/>
          </p:nvPr>
        </p:nvSpPr>
        <p:spPr>
          <a:xfrm>
            <a:off x="3250325" y="1706697"/>
            <a:ext cx="4262700" cy="31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400">
                <a:solidFill>
                  <a:schemeClr val="lt2"/>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0" name="Google Shape;60;p13"/>
          <p:cNvSpPr txBox="1"/>
          <p:nvPr>
            <p:ph hasCustomPrompt="1" idx="2" type="title"/>
          </p:nvPr>
        </p:nvSpPr>
        <p:spPr>
          <a:xfrm>
            <a:off x="7578100" y="1404350"/>
            <a:ext cx="761400" cy="51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3900">
                <a:solidFill>
                  <a:schemeClr val="lt2"/>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61" name="Google Shape;61;p13"/>
          <p:cNvSpPr txBox="1"/>
          <p:nvPr>
            <p:ph idx="3" type="ctrTitle"/>
          </p:nvPr>
        </p:nvSpPr>
        <p:spPr>
          <a:xfrm>
            <a:off x="3329875" y="320400"/>
            <a:ext cx="5100900" cy="696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600"/>
              <a:buNone/>
              <a:defRPr sz="4000">
                <a:solidFill>
                  <a:schemeClr val="dk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2" name="Google Shape;62;p13"/>
          <p:cNvSpPr txBox="1"/>
          <p:nvPr>
            <p:ph idx="4" type="ctrTitle"/>
          </p:nvPr>
        </p:nvSpPr>
        <p:spPr>
          <a:xfrm>
            <a:off x="3250325" y="2074125"/>
            <a:ext cx="4262700" cy="43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sz="2900">
                <a:solidFill>
                  <a:schemeClr val="dk2"/>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63" name="Google Shape;63;p13"/>
          <p:cNvSpPr txBox="1"/>
          <p:nvPr>
            <p:ph idx="5" type="subTitle"/>
          </p:nvPr>
        </p:nvSpPr>
        <p:spPr>
          <a:xfrm>
            <a:off x="3250325" y="2570105"/>
            <a:ext cx="4262700" cy="31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400">
                <a:solidFill>
                  <a:schemeClr val="lt2"/>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4" name="Google Shape;64;p13"/>
          <p:cNvSpPr txBox="1"/>
          <p:nvPr>
            <p:ph hasCustomPrompt="1" idx="6" type="title"/>
          </p:nvPr>
        </p:nvSpPr>
        <p:spPr>
          <a:xfrm>
            <a:off x="7578100" y="2267767"/>
            <a:ext cx="761400" cy="51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3900">
                <a:solidFill>
                  <a:schemeClr val="lt2"/>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3"/>
          <p:cNvSpPr txBox="1"/>
          <p:nvPr>
            <p:ph idx="7" type="ctrTitle"/>
          </p:nvPr>
        </p:nvSpPr>
        <p:spPr>
          <a:xfrm>
            <a:off x="3250325" y="3806076"/>
            <a:ext cx="4262700" cy="43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sz="2900">
                <a:solidFill>
                  <a:schemeClr val="dk2"/>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66" name="Google Shape;66;p13"/>
          <p:cNvSpPr txBox="1"/>
          <p:nvPr>
            <p:ph idx="8" type="subTitle"/>
          </p:nvPr>
        </p:nvSpPr>
        <p:spPr>
          <a:xfrm>
            <a:off x="3250325" y="4300449"/>
            <a:ext cx="4262700" cy="31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400">
                <a:solidFill>
                  <a:schemeClr val="lt2"/>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7" name="Google Shape;67;p13"/>
          <p:cNvSpPr txBox="1"/>
          <p:nvPr>
            <p:ph hasCustomPrompt="1" idx="9" type="title"/>
          </p:nvPr>
        </p:nvSpPr>
        <p:spPr>
          <a:xfrm>
            <a:off x="7578100" y="3998100"/>
            <a:ext cx="761400" cy="51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3900">
                <a:solidFill>
                  <a:schemeClr val="lt2"/>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68" name="Google Shape;68;p13"/>
          <p:cNvSpPr txBox="1"/>
          <p:nvPr>
            <p:ph idx="13" type="ctrTitle"/>
          </p:nvPr>
        </p:nvSpPr>
        <p:spPr>
          <a:xfrm>
            <a:off x="3250325" y="2939728"/>
            <a:ext cx="4262700" cy="432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sz="2900">
                <a:solidFill>
                  <a:schemeClr val="dk2"/>
                </a:solidFill>
              </a:defRPr>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69" name="Google Shape;69;p13"/>
          <p:cNvSpPr txBox="1"/>
          <p:nvPr>
            <p:ph idx="14" type="subTitle"/>
          </p:nvPr>
        </p:nvSpPr>
        <p:spPr>
          <a:xfrm>
            <a:off x="3250325" y="3436204"/>
            <a:ext cx="4262700" cy="31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400">
                <a:solidFill>
                  <a:schemeClr val="lt2"/>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0" name="Google Shape;70;p13"/>
          <p:cNvSpPr txBox="1"/>
          <p:nvPr>
            <p:ph hasCustomPrompt="1" idx="15" type="title"/>
          </p:nvPr>
        </p:nvSpPr>
        <p:spPr>
          <a:xfrm>
            <a:off x="7578100" y="3129112"/>
            <a:ext cx="761400" cy="518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3900">
                <a:solidFill>
                  <a:schemeClr val="lt2"/>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1" name="Google Shape;71;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ONE_COLUMN_TEXT_1">
    <p:bg>
      <p:bgPr>
        <a:solidFill>
          <a:schemeClr val="dk1"/>
        </a:solidFill>
      </p:bgPr>
    </p:bg>
    <p:spTree>
      <p:nvGrpSpPr>
        <p:cNvPr id="72" name="Shape 72"/>
        <p:cNvGrpSpPr/>
        <p:nvPr/>
      </p:nvGrpSpPr>
      <p:grpSpPr>
        <a:xfrm>
          <a:off x="0" y="0"/>
          <a:ext cx="0" cy="0"/>
          <a:chOff x="0" y="0"/>
          <a:chExt cx="0" cy="0"/>
        </a:xfrm>
      </p:grpSpPr>
      <p:sp>
        <p:nvSpPr>
          <p:cNvPr id="73" name="Google Shape;73;p14"/>
          <p:cNvSpPr txBox="1"/>
          <p:nvPr>
            <p:ph idx="1" type="subTitle"/>
          </p:nvPr>
        </p:nvSpPr>
        <p:spPr>
          <a:xfrm>
            <a:off x="2568475" y="1204075"/>
            <a:ext cx="5862300" cy="2253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400"/>
              <a:buNone/>
              <a:defRPr sz="32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4" name="Google Shape;74;p14"/>
          <p:cNvSpPr txBox="1"/>
          <p:nvPr>
            <p:ph type="title"/>
          </p:nvPr>
        </p:nvSpPr>
        <p:spPr>
          <a:xfrm>
            <a:off x="4243975" y="3457925"/>
            <a:ext cx="4186800" cy="481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2200">
                <a:solidFill>
                  <a:schemeClr val="dk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4_1">
    <p:bg>
      <p:bgPr>
        <a:solidFill>
          <a:schemeClr val="dk1"/>
        </a:solidFill>
      </p:bgPr>
    </p:bg>
    <p:spTree>
      <p:nvGrpSpPr>
        <p:cNvPr id="76" name="Shape 76"/>
        <p:cNvGrpSpPr/>
        <p:nvPr/>
      </p:nvGrpSpPr>
      <p:grpSpPr>
        <a:xfrm>
          <a:off x="0" y="0"/>
          <a:ext cx="0" cy="0"/>
          <a:chOff x="0" y="0"/>
          <a:chExt cx="0" cy="0"/>
        </a:xfrm>
      </p:grpSpPr>
      <p:sp>
        <p:nvSpPr>
          <p:cNvPr id="77" name="Google Shape;77;p15"/>
          <p:cNvSpPr txBox="1"/>
          <p:nvPr>
            <p:ph type="ctrTitle"/>
          </p:nvPr>
        </p:nvSpPr>
        <p:spPr>
          <a:xfrm>
            <a:off x="713225" y="320040"/>
            <a:ext cx="77175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4000">
                <a:solidFill>
                  <a:schemeClr val="lt2"/>
                </a:solidFill>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78" name="Google Shape;78;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4_1_1">
    <p:spTree>
      <p:nvGrpSpPr>
        <p:cNvPr id="79" name="Shape 79"/>
        <p:cNvGrpSpPr/>
        <p:nvPr/>
      </p:nvGrpSpPr>
      <p:grpSpPr>
        <a:xfrm>
          <a:off x="0" y="0"/>
          <a:ext cx="0" cy="0"/>
          <a:chOff x="0" y="0"/>
          <a:chExt cx="0" cy="0"/>
        </a:xfrm>
      </p:grpSpPr>
      <p:sp>
        <p:nvSpPr>
          <p:cNvPr id="80" name="Google Shape;80;p16"/>
          <p:cNvSpPr txBox="1"/>
          <p:nvPr>
            <p:ph type="ctrTitle"/>
          </p:nvPr>
        </p:nvSpPr>
        <p:spPr>
          <a:xfrm>
            <a:off x="713225" y="320040"/>
            <a:ext cx="7717500" cy="694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sz="4000">
                <a:solidFill>
                  <a:schemeClr val="dk1"/>
                </a:solidFill>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81" name="Google Shape;81;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4_1_2_1">
    <p:bg>
      <p:bgPr>
        <a:solidFill>
          <a:schemeClr val="dk1"/>
        </a:solidFill>
      </p:bgPr>
    </p:bg>
    <p:spTree>
      <p:nvGrpSpPr>
        <p:cNvPr id="82" name="Shape 82"/>
        <p:cNvGrpSpPr/>
        <p:nvPr/>
      </p:nvGrpSpPr>
      <p:grpSpPr>
        <a:xfrm>
          <a:off x="0" y="0"/>
          <a:ext cx="0" cy="0"/>
          <a:chOff x="0" y="0"/>
          <a:chExt cx="0" cy="0"/>
        </a:xfrm>
      </p:grpSpPr>
      <p:sp>
        <p:nvSpPr>
          <p:cNvPr id="83" name="Google Shape;83;p17"/>
          <p:cNvSpPr txBox="1"/>
          <p:nvPr>
            <p:ph type="ctrTitle"/>
          </p:nvPr>
        </p:nvSpPr>
        <p:spPr>
          <a:xfrm>
            <a:off x="729900" y="320040"/>
            <a:ext cx="7684200" cy="694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sz="4000">
                <a:solidFill>
                  <a:schemeClr val="lt2"/>
                </a:solidFill>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84" name="Google Shape;84;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_1_1">
    <p:spTree>
      <p:nvGrpSpPr>
        <p:cNvPr id="85" name="Shape 85"/>
        <p:cNvGrpSpPr/>
        <p:nvPr/>
      </p:nvGrpSpPr>
      <p:grpSpPr>
        <a:xfrm>
          <a:off x="0" y="0"/>
          <a:ext cx="0" cy="0"/>
          <a:chOff x="0" y="0"/>
          <a:chExt cx="0" cy="0"/>
        </a:xfrm>
      </p:grpSpPr>
      <p:sp>
        <p:nvSpPr>
          <p:cNvPr id="86" name="Google Shape;86;p18"/>
          <p:cNvSpPr txBox="1"/>
          <p:nvPr>
            <p:ph type="ctrTitle"/>
          </p:nvPr>
        </p:nvSpPr>
        <p:spPr>
          <a:xfrm>
            <a:off x="713225" y="1203325"/>
            <a:ext cx="4095600" cy="15849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3500"/>
              <a:buNone/>
              <a:defRPr sz="4000">
                <a:solidFill>
                  <a:schemeClr val="dk1"/>
                </a:solidFill>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87" name="Google Shape;87;p18"/>
          <p:cNvSpPr txBox="1"/>
          <p:nvPr>
            <p:ph idx="1" type="subTitle"/>
          </p:nvPr>
        </p:nvSpPr>
        <p:spPr>
          <a:xfrm>
            <a:off x="713225" y="2849450"/>
            <a:ext cx="3196800" cy="117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8" name="Google Shape;88;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3_1_1_1">
    <p:spTree>
      <p:nvGrpSpPr>
        <p:cNvPr id="89" name="Shape 89"/>
        <p:cNvGrpSpPr/>
        <p:nvPr/>
      </p:nvGrpSpPr>
      <p:grpSpPr>
        <a:xfrm>
          <a:off x="0" y="0"/>
          <a:ext cx="0" cy="0"/>
          <a:chOff x="0" y="0"/>
          <a:chExt cx="0" cy="0"/>
        </a:xfrm>
      </p:grpSpPr>
      <p:sp>
        <p:nvSpPr>
          <p:cNvPr id="90" name="Google Shape;90;p19"/>
          <p:cNvSpPr txBox="1"/>
          <p:nvPr>
            <p:ph type="ctrTitle"/>
          </p:nvPr>
        </p:nvSpPr>
        <p:spPr>
          <a:xfrm>
            <a:off x="713225" y="1454012"/>
            <a:ext cx="2897100" cy="9528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3500"/>
              <a:buNone/>
              <a:defRPr>
                <a:solidFill>
                  <a:schemeClr val="dk1"/>
                </a:solidFill>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91" name="Google Shape;91;p19"/>
          <p:cNvSpPr txBox="1"/>
          <p:nvPr>
            <p:ph idx="1" type="subTitle"/>
          </p:nvPr>
        </p:nvSpPr>
        <p:spPr>
          <a:xfrm>
            <a:off x="713225" y="2549722"/>
            <a:ext cx="2897100" cy="106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2" name="Google Shape;92;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3_1_1_1_1">
    <p:bg>
      <p:bgPr>
        <a:solidFill>
          <a:schemeClr val="dk1"/>
        </a:solidFill>
      </p:bgPr>
    </p:bg>
    <p:spTree>
      <p:nvGrpSpPr>
        <p:cNvPr id="93" name="Shape 93"/>
        <p:cNvGrpSpPr/>
        <p:nvPr/>
      </p:nvGrpSpPr>
      <p:grpSpPr>
        <a:xfrm>
          <a:off x="0" y="0"/>
          <a:ext cx="0" cy="0"/>
          <a:chOff x="0" y="0"/>
          <a:chExt cx="0" cy="0"/>
        </a:xfrm>
      </p:grpSpPr>
      <p:sp>
        <p:nvSpPr>
          <p:cNvPr id="94" name="Google Shape;94;p20"/>
          <p:cNvSpPr txBox="1"/>
          <p:nvPr>
            <p:ph idx="1" type="subTitle"/>
          </p:nvPr>
        </p:nvSpPr>
        <p:spPr>
          <a:xfrm>
            <a:off x="713225" y="2262575"/>
            <a:ext cx="4451100" cy="2103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Font typeface="Open Sans"/>
              <a:buChar char="●"/>
              <a:defRPr sz="1400">
                <a:solidFill>
                  <a:schemeClr val="lt2"/>
                </a:solidFill>
              </a:defRPr>
            </a:lvl1pPr>
            <a:lvl2pPr lvl="1" rtl="0" algn="ctr">
              <a:lnSpc>
                <a:spcPct val="100000"/>
              </a:lnSpc>
              <a:spcBef>
                <a:spcPts val="0"/>
              </a:spcBef>
              <a:spcAft>
                <a:spcPts val="0"/>
              </a:spcAft>
              <a:buClr>
                <a:schemeClr val="lt2"/>
              </a:buClr>
              <a:buSzPts val="800"/>
              <a:buFont typeface="Open Sans"/>
              <a:buChar char="○"/>
              <a:defRPr sz="2100">
                <a:solidFill>
                  <a:schemeClr val="lt2"/>
                </a:solidFill>
              </a:defRPr>
            </a:lvl2pPr>
            <a:lvl3pPr lvl="2" rtl="0" algn="ctr">
              <a:lnSpc>
                <a:spcPct val="100000"/>
              </a:lnSpc>
              <a:spcBef>
                <a:spcPts val="0"/>
              </a:spcBef>
              <a:spcAft>
                <a:spcPts val="0"/>
              </a:spcAft>
              <a:buClr>
                <a:schemeClr val="lt2"/>
              </a:buClr>
              <a:buSzPts val="800"/>
              <a:buFont typeface="Open Sans"/>
              <a:buChar char="■"/>
              <a:defRPr sz="2100">
                <a:solidFill>
                  <a:schemeClr val="lt2"/>
                </a:solidFill>
              </a:defRPr>
            </a:lvl3pPr>
            <a:lvl4pPr lvl="3" rtl="0" algn="ctr">
              <a:lnSpc>
                <a:spcPct val="100000"/>
              </a:lnSpc>
              <a:spcBef>
                <a:spcPts val="0"/>
              </a:spcBef>
              <a:spcAft>
                <a:spcPts val="0"/>
              </a:spcAft>
              <a:buClr>
                <a:schemeClr val="lt2"/>
              </a:buClr>
              <a:buSzPts val="800"/>
              <a:buFont typeface="Open Sans"/>
              <a:buChar char="●"/>
              <a:defRPr sz="2100">
                <a:solidFill>
                  <a:schemeClr val="lt2"/>
                </a:solidFill>
              </a:defRPr>
            </a:lvl4pPr>
            <a:lvl5pPr lvl="4" rtl="0" algn="ctr">
              <a:lnSpc>
                <a:spcPct val="100000"/>
              </a:lnSpc>
              <a:spcBef>
                <a:spcPts val="0"/>
              </a:spcBef>
              <a:spcAft>
                <a:spcPts val="0"/>
              </a:spcAft>
              <a:buClr>
                <a:schemeClr val="lt2"/>
              </a:buClr>
              <a:buSzPts val="1200"/>
              <a:buFont typeface="Open Sans"/>
              <a:buChar char="○"/>
              <a:defRPr sz="2100">
                <a:solidFill>
                  <a:schemeClr val="lt2"/>
                </a:solidFill>
              </a:defRPr>
            </a:lvl5pPr>
            <a:lvl6pPr lvl="5" rtl="0" algn="ctr">
              <a:lnSpc>
                <a:spcPct val="100000"/>
              </a:lnSpc>
              <a:spcBef>
                <a:spcPts val="0"/>
              </a:spcBef>
              <a:spcAft>
                <a:spcPts val="0"/>
              </a:spcAft>
              <a:buClr>
                <a:schemeClr val="lt2"/>
              </a:buClr>
              <a:buSzPts val="1200"/>
              <a:buFont typeface="Open Sans"/>
              <a:buChar char="■"/>
              <a:defRPr sz="2100">
                <a:solidFill>
                  <a:schemeClr val="lt2"/>
                </a:solidFill>
              </a:defRPr>
            </a:lvl6pPr>
            <a:lvl7pPr lvl="6" rtl="0" algn="ctr">
              <a:lnSpc>
                <a:spcPct val="100000"/>
              </a:lnSpc>
              <a:spcBef>
                <a:spcPts val="0"/>
              </a:spcBef>
              <a:spcAft>
                <a:spcPts val="0"/>
              </a:spcAft>
              <a:buClr>
                <a:schemeClr val="lt2"/>
              </a:buClr>
              <a:buSzPts val="700"/>
              <a:buFont typeface="Open Sans"/>
              <a:buChar char="●"/>
              <a:defRPr sz="2100">
                <a:solidFill>
                  <a:schemeClr val="lt2"/>
                </a:solidFill>
              </a:defRPr>
            </a:lvl7pPr>
            <a:lvl8pPr lvl="7" rtl="0" algn="ctr">
              <a:lnSpc>
                <a:spcPct val="100000"/>
              </a:lnSpc>
              <a:spcBef>
                <a:spcPts val="0"/>
              </a:spcBef>
              <a:spcAft>
                <a:spcPts val="0"/>
              </a:spcAft>
              <a:buClr>
                <a:schemeClr val="lt2"/>
              </a:buClr>
              <a:buSzPts val="700"/>
              <a:buFont typeface="Open Sans"/>
              <a:buChar char="○"/>
              <a:defRPr sz="2100">
                <a:solidFill>
                  <a:schemeClr val="lt2"/>
                </a:solidFill>
              </a:defRPr>
            </a:lvl8pPr>
            <a:lvl9pPr lvl="8" rtl="0" algn="ctr">
              <a:lnSpc>
                <a:spcPct val="100000"/>
              </a:lnSpc>
              <a:spcBef>
                <a:spcPts val="0"/>
              </a:spcBef>
              <a:spcAft>
                <a:spcPts val="0"/>
              </a:spcAft>
              <a:buClr>
                <a:schemeClr val="lt2"/>
              </a:buClr>
              <a:buSzPts val="600"/>
              <a:buFont typeface="Open Sans"/>
              <a:buChar char="■"/>
              <a:defRPr sz="2100">
                <a:solidFill>
                  <a:schemeClr val="lt2"/>
                </a:solidFill>
              </a:defRPr>
            </a:lvl9pPr>
          </a:lstStyle>
          <a:p/>
        </p:txBody>
      </p:sp>
      <p:sp>
        <p:nvSpPr>
          <p:cNvPr id="95" name="Google Shape;95;p20"/>
          <p:cNvSpPr txBox="1"/>
          <p:nvPr>
            <p:ph type="title"/>
          </p:nvPr>
        </p:nvSpPr>
        <p:spPr>
          <a:xfrm>
            <a:off x="713225" y="372005"/>
            <a:ext cx="3325200" cy="13851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Clr>
                <a:schemeClr val="dk2"/>
              </a:buClr>
              <a:buSzPts val="4200"/>
              <a:buNone/>
              <a:defRPr sz="40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96" name="Google Shape;96;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flipH="1">
            <a:off x="3497425" y="1452425"/>
            <a:ext cx="2791800" cy="14442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54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 name="Google Shape;16;p3"/>
          <p:cNvSpPr txBox="1"/>
          <p:nvPr>
            <p:ph idx="1" type="subTitle"/>
          </p:nvPr>
        </p:nvSpPr>
        <p:spPr>
          <a:xfrm flipH="1">
            <a:off x="3734439" y="2958175"/>
            <a:ext cx="2554800" cy="684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6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7" name="Google Shape;17;p3"/>
          <p:cNvCxnSpPr/>
          <p:nvPr/>
        </p:nvCxnSpPr>
        <p:spPr>
          <a:xfrm>
            <a:off x="804450" y="4608575"/>
            <a:ext cx="7535100" cy="0"/>
          </a:xfrm>
          <a:prstGeom prst="straightConnector1">
            <a:avLst/>
          </a:prstGeom>
          <a:noFill/>
          <a:ln cap="flat" cmpd="sng" w="9525">
            <a:solidFill>
              <a:schemeClr val="lt2"/>
            </a:solidFill>
            <a:prstDash val="solid"/>
            <a:round/>
            <a:headEnd len="med" w="med" type="none"/>
            <a:tailEnd len="med" w="med" type="none"/>
          </a:ln>
        </p:spPr>
      </p:cxnSp>
      <p:sp>
        <p:nvSpPr>
          <p:cNvPr id="18" name="Google Shape;18;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solidFill>
          <a:schemeClr val="dk1"/>
        </a:solidFill>
      </p:bgPr>
    </p:bg>
    <p:spTree>
      <p:nvGrpSpPr>
        <p:cNvPr id="97" name="Shape 97"/>
        <p:cNvGrpSpPr/>
        <p:nvPr/>
      </p:nvGrpSpPr>
      <p:grpSpPr>
        <a:xfrm>
          <a:off x="0" y="0"/>
          <a:ext cx="0" cy="0"/>
          <a:chOff x="0" y="0"/>
          <a:chExt cx="0" cy="0"/>
        </a:xfrm>
      </p:grpSpPr>
      <p:sp>
        <p:nvSpPr>
          <p:cNvPr id="98" name="Google Shape;98;p21"/>
          <p:cNvSpPr txBox="1"/>
          <p:nvPr>
            <p:ph type="title"/>
          </p:nvPr>
        </p:nvSpPr>
        <p:spPr>
          <a:xfrm flipH="1">
            <a:off x="713225" y="320050"/>
            <a:ext cx="53181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40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9" name="Google Shape;99;p21"/>
          <p:cNvSpPr txBox="1"/>
          <p:nvPr>
            <p:ph idx="1" type="subTitle"/>
          </p:nvPr>
        </p:nvSpPr>
        <p:spPr>
          <a:xfrm flipH="1">
            <a:off x="1661225" y="1715080"/>
            <a:ext cx="4370100" cy="53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00" name="Google Shape;100;p21"/>
          <p:cNvSpPr txBox="1"/>
          <p:nvPr>
            <p:ph idx="2" type="subTitle"/>
          </p:nvPr>
        </p:nvSpPr>
        <p:spPr>
          <a:xfrm flipH="1">
            <a:off x="1661225" y="3092623"/>
            <a:ext cx="4370100" cy="53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01" name="Google Shape;101;p21"/>
          <p:cNvSpPr txBox="1"/>
          <p:nvPr>
            <p:ph idx="3" type="subTitle"/>
          </p:nvPr>
        </p:nvSpPr>
        <p:spPr>
          <a:xfrm flipH="1">
            <a:off x="1661225" y="2351301"/>
            <a:ext cx="4370100" cy="60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2" name="Google Shape;102;p21"/>
          <p:cNvSpPr txBox="1"/>
          <p:nvPr>
            <p:ph idx="4" type="subTitle"/>
          </p:nvPr>
        </p:nvSpPr>
        <p:spPr>
          <a:xfrm flipH="1">
            <a:off x="1661225" y="3733594"/>
            <a:ext cx="4370100" cy="60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3" name="Google Shape;103;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3_1_1_1">
    <p:spTree>
      <p:nvGrpSpPr>
        <p:cNvPr id="104" name="Shape 104"/>
        <p:cNvGrpSpPr/>
        <p:nvPr/>
      </p:nvGrpSpPr>
      <p:grpSpPr>
        <a:xfrm>
          <a:off x="0" y="0"/>
          <a:ext cx="0" cy="0"/>
          <a:chOff x="0" y="0"/>
          <a:chExt cx="0" cy="0"/>
        </a:xfrm>
      </p:grpSpPr>
      <p:sp>
        <p:nvSpPr>
          <p:cNvPr id="105" name="Google Shape;105;p22"/>
          <p:cNvSpPr txBox="1"/>
          <p:nvPr>
            <p:ph idx="1" type="subTitle"/>
          </p:nvPr>
        </p:nvSpPr>
        <p:spPr>
          <a:xfrm>
            <a:off x="714100" y="2241019"/>
            <a:ext cx="3738600" cy="236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Char char="●"/>
              <a:defRPr sz="1400">
                <a:solidFill>
                  <a:schemeClr val="hlink"/>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06" name="Google Shape;106;p22"/>
          <p:cNvSpPr txBox="1"/>
          <p:nvPr>
            <p:ph idx="2" type="subTitle"/>
          </p:nvPr>
        </p:nvSpPr>
        <p:spPr>
          <a:xfrm>
            <a:off x="4560475" y="2241007"/>
            <a:ext cx="3869400" cy="210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Char char="●"/>
              <a:defRPr sz="1400" u="sng">
                <a:solidFill>
                  <a:schemeClr val="hlink"/>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07" name="Google Shape;107;p22"/>
          <p:cNvSpPr txBox="1"/>
          <p:nvPr>
            <p:ph idx="3" type="subTitle"/>
          </p:nvPr>
        </p:nvSpPr>
        <p:spPr>
          <a:xfrm>
            <a:off x="714100" y="1742150"/>
            <a:ext cx="3738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Font typeface="Bebas Neue"/>
              <a:buNone/>
              <a:defRPr sz="2900">
                <a:solidFill>
                  <a:schemeClr val="lt1"/>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08" name="Google Shape;108;p22"/>
          <p:cNvSpPr txBox="1"/>
          <p:nvPr>
            <p:ph idx="4" type="subTitle"/>
          </p:nvPr>
        </p:nvSpPr>
        <p:spPr>
          <a:xfrm>
            <a:off x="4560513" y="1742159"/>
            <a:ext cx="3869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Font typeface="Bebas Neue"/>
              <a:buNone/>
              <a:defRPr sz="2900">
                <a:solidFill>
                  <a:schemeClr val="lt1"/>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09" name="Google Shape;109;p22"/>
          <p:cNvSpPr txBox="1"/>
          <p:nvPr>
            <p:ph type="title"/>
          </p:nvPr>
        </p:nvSpPr>
        <p:spPr>
          <a:xfrm>
            <a:off x="714900" y="320040"/>
            <a:ext cx="77142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4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0" name="Google Shape;110;p22"/>
          <p:cNvSpPr txBox="1"/>
          <p:nvPr>
            <p:ph idx="5" type="subTitle"/>
          </p:nvPr>
        </p:nvSpPr>
        <p:spPr>
          <a:xfrm>
            <a:off x="714850" y="1146750"/>
            <a:ext cx="7714200" cy="40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3"/>
              </a:buClr>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11" name="Google Shape;111;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5_1">
    <p:spTree>
      <p:nvGrpSpPr>
        <p:cNvPr id="112" name="Shape 112"/>
        <p:cNvGrpSpPr/>
        <p:nvPr/>
      </p:nvGrpSpPr>
      <p:grpSpPr>
        <a:xfrm>
          <a:off x="0" y="0"/>
          <a:ext cx="0" cy="0"/>
          <a:chOff x="0" y="0"/>
          <a:chExt cx="0" cy="0"/>
        </a:xfrm>
      </p:grpSpPr>
      <p:sp>
        <p:nvSpPr>
          <p:cNvPr id="113" name="Google Shape;113;p23"/>
          <p:cNvSpPr txBox="1"/>
          <p:nvPr>
            <p:ph type="ctrTitle"/>
          </p:nvPr>
        </p:nvSpPr>
        <p:spPr>
          <a:xfrm>
            <a:off x="713216" y="320040"/>
            <a:ext cx="67830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Font typeface="Katibeh"/>
              <a:buNone/>
              <a:defRPr sz="4000">
                <a:solidFill>
                  <a:schemeClr val="dk1"/>
                </a:solidFill>
              </a:defRPr>
            </a:lvl1pPr>
            <a:lvl2pPr lvl="1" rtl="0" algn="r">
              <a:spcBef>
                <a:spcPts val="0"/>
              </a:spcBef>
              <a:spcAft>
                <a:spcPts val="0"/>
              </a:spcAft>
              <a:buSzPts val="1800"/>
              <a:buFont typeface="Katibeh"/>
              <a:buNone/>
              <a:defRPr sz="1800">
                <a:latin typeface="Katibeh"/>
                <a:ea typeface="Katibeh"/>
                <a:cs typeface="Katibeh"/>
                <a:sym typeface="Katibeh"/>
              </a:defRPr>
            </a:lvl2pPr>
            <a:lvl3pPr lvl="2" rtl="0" algn="r">
              <a:spcBef>
                <a:spcPts val="0"/>
              </a:spcBef>
              <a:spcAft>
                <a:spcPts val="0"/>
              </a:spcAft>
              <a:buSzPts val="1800"/>
              <a:buFont typeface="Katibeh"/>
              <a:buNone/>
              <a:defRPr sz="1800">
                <a:latin typeface="Katibeh"/>
                <a:ea typeface="Katibeh"/>
                <a:cs typeface="Katibeh"/>
                <a:sym typeface="Katibeh"/>
              </a:defRPr>
            </a:lvl3pPr>
            <a:lvl4pPr lvl="3" rtl="0" algn="r">
              <a:spcBef>
                <a:spcPts val="0"/>
              </a:spcBef>
              <a:spcAft>
                <a:spcPts val="0"/>
              </a:spcAft>
              <a:buSzPts val="1800"/>
              <a:buFont typeface="Katibeh"/>
              <a:buNone/>
              <a:defRPr sz="1800">
                <a:latin typeface="Katibeh"/>
                <a:ea typeface="Katibeh"/>
                <a:cs typeface="Katibeh"/>
                <a:sym typeface="Katibeh"/>
              </a:defRPr>
            </a:lvl4pPr>
            <a:lvl5pPr lvl="4" rtl="0" algn="r">
              <a:spcBef>
                <a:spcPts val="0"/>
              </a:spcBef>
              <a:spcAft>
                <a:spcPts val="0"/>
              </a:spcAft>
              <a:buSzPts val="1800"/>
              <a:buFont typeface="Katibeh"/>
              <a:buNone/>
              <a:defRPr sz="1800">
                <a:latin typeface="Katibeh"/>
                <a:ea typeface="Katibeh"/>
                <a:cs typeface="Katibeh"/>
                <a:sym typeface="Katibeh"/>
              </a:defRPr>
            </a:lvl5pPr>
            <a:lvl6pPr lvl="5" rtl="0" algn="r">
              <a:spcBef>
                <a:spcPts val="0"/>
              </a:spcBef>
              <a:spcAft>
                <a:spcPts val="0"/>
              </a:spcAft>
              <a:buSzPts val="1800"/>
              <a:buFont typeface="Katibeh"/>
              <a:buNone/>
              <a:defRPr sz="1800">
                <a:latin typeface="Katibeh"/>
                <a:ea typeface="Katibeh"/>
                <a:cs typeface="Katibeh"/>
                <a:sym typeface="Katibeh"/>
              </a:defRPr>
            </a:lvl6pPr>
            <a:lvl7pPr lvl="6" rtl="0" algn="r">
              <a:spcBef>
                <a:spcPts val="0"/>
              </a:spcBef>
              <a:spcAft>
                <a:spcPts val="0"/>
              </a:spcAft>
              <a:buSzPts val="1800"/>
              <a:buFont typeface="Katibeh"/>
              <a:buNone/>
              <a:defRPr sz="1800">
                <a:latin typeface="Katibeh"/>
                <a:ea typeface="Katibeh"/>
                <a:cs typeface="Katibeh"/>
                <a:sym typeface="Katibeh"/>
              </a:defRPr>
            </a:lvl7pPr>
            <a:lvl8pPr lvl="7" rtl="0" algn="r">
              <a:spcBef>
                <a:spcPts val="0"/>
              </a:spcBef>
              <a:spcAft>
                <a:spcPts val="0"/>
              </a:spcAft>
              <a:buSzPts val="1800"/>
              <a:buFont typeface="Katibeh"/>
              <a:buNone/>
              <a:defRPr sz="1800">
                <a:latin typeface="Katibeh"/>
                <a:ea typeface="Katibeh"/>
                <a:cs typeface="Katibeh"/>
                <a:sym typeface="Katibeh"/>
              </a:defRPr>
            </a:lvl8pPr>
            <a:lvl9pPr lvl="8" rtl="0" algn="r">
              <a:spcBef>
                <a:spcPts val="0"/>
              </a:spcBef>
              <a:spcAft>
                <a:spcPts val="0"/>
              </a:spcAft>
              <a:buSzPts val="1800"/>
              <a:buFont typeface="Katibeh"/>
              <a:buNone/>
              <a:defRPr sz="1800">
                <a:latin typeface="Katibeh"/>
                <a:ea typeface="Katibeh"/>
                <a:cs typeface="Katibeh"/>
                <a:sym typeface="Katibeh"/>
              </a:defRPr>
            </a:lvl9pPr>
          </a:lstStyle>
          <a:p/>
        </p:txBody>
      </p:sp>
      <p:sp>
        <p:nvSpPr>
          <p:cNvPr id="114" name="Google Shape;114;p23"/>
          <p:cNvSpPr txBox="1"/>
          <p:nvPr>
            <p:ph idx="2" type="ctrTitle"/>
          </p:nvPr>
        </p:nvSpPr>
        <p:spPr>
          <a:xfrm flipH="1">
            <a:off x="1593229" y="1177092"/>
            <a:ext cx="3761400" cy="514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Font typeface="Fira Sans Condensed Medium"/>
              <a:buNone/>
              <a:defRPr sz="2900"/>
            </a:lvl1pPr>
            <a:lvl2pPr lvl="1"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p:txBody>
      </p:sp>
      <p:sp>
        <p:nvSpPr>
          <p:cNvPr id="115" name="Google Shape;115;p23"/>
          <p:cNvSpPr txBox="1"/>
          <p:nvPr>
            <p:ph idx="1" type="subTitle"/>
          </p:nvPr>
        </p:nvSpPr>
        <p:spPr>
          <a:xfrm flipH="1">
            <a:off x="1597900" y="1696524"/>
            <a:ext cx="3761400" cy="51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6" name="Google Shape;116;p23"/>
          <p:cNvSpPr txBox="1"/>
          <p:nvPr>
            <p:ph idx="3" type="subTitle"/>
          </p:nvPr>
        </p:nvSpPr>
        <p:spPr>
          <a:xfrm flipH="1">
            <a:off x="1593450" y="2895449"/>
            <a:ext cx="3765900" cy="51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7" name="Google Shape;117;p23"/>
          <p:cNvSpPr txBox="1"/>
          <p:nvPr>
            <p:ph idx="4" type="ctrTitle"/>
          </p:nvPr>
        </p:nvSpPr>
        <p:spPr>
          <a:xfrm flipH="1">
            <a:off x="1588906" y="2376017"/>
            <a:ext cx="3765900" cy="514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Font typeface="Fira Sans Condensed Medium"/>
              <a:buNone/>
              <a:defRPr sz="2900"/>
            </a:lvl1pPr>
            <a:lvl2pPr lvl="1"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p:txBody>
      </p:sp>
      <p:sp>
        <p:nvSpPr>
          <p:cNvPr id="118" name="Google Shape;118;p23"/>
          <p:cNvSpPr txBox="1"/>
          <p:nvPr>
            <p:ph idx="5" type="ctrTitle"/>
          </p:nvPr>
        </p:nvSpPr>
        <p:spPr>
          <a:xfrm flipH="1">
            <a:off x="1593241" y="3574943"/>
            <a:ext cx="3761400" cy="514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Font typeface="Fira Sans Condensed Medium"/>
              <a:buNone/>
              <a:defRPr sz="2900"/>
            </a:lvl1pPr>
            <a:lvl2pPr lvl="1"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p:txBody>
      </p:sp>
      <p:sp>
        <p:nvSpPr>
          <p:cNvPr id="119" name="Google Shape;119;p23"/>
          <p:cNvSpPr txBox="1"/>
          <p:nvPr>
            <p:ph idx="6" type="subTitle"/>
          </p:nvPr>
        </p:nvSpPr>
        <p:spPr>
          <a:xfrm flipH="1">
            <a:off x="1597875" y="4094374"/>
            <a:ext cx="3761400" cy="51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20" name="Google Shape;120;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5_1_1">
    <p:bg>
      <p:bgPr>
        <a:solidFill>
          <a:schemeClr val="dk2"/>
        </a:solidFill>
      </p:bgPr>
    </p:bg>
    <p:spTree>
      <p:nvGrpSpPr>
        <p:cNvPr id="121" name="Shape 121"/>
        <p:cNvGrpSpPr/>
        <p:nvPr/>
      </p:nvGrpSpPr>
      <p:grpSpPr>
        <a:xfrm>
          <a:off x="0" y="0"/>
          <a:ext cx="0" cy="0"/>
          <a:chOff x="0" y="0"/>
          <a:chExt cx="0" cy="0"/>
        </a:xfrm>
      </p:grpSpPr>
      <p:sp>
        <p:nvSpPr>
          <p:cNvPr id="122" name="Google Shape;122;p24"/>
          <p:cNvSpPr txBox="1"/>
          <p:nvPr>
            <p:ph type="ctrTitle"/>
          </p:nvPr>
        </p:nvSpPr>
        <p:spPr>
          <a:xfrm>
            <a:off x="722400" y="320040"/>
            <a:ext cx="76992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Font typeface="Katibeh"/>
              <a:buNone/>
              <a:defRPr sz="4000">
                <a:solidFill>
                  <a:schemeClr val="dk1"/>
                </a:solidFill>
              </a:defRPr>
            </a:lvl1pPr>
            <a:lvl2pPr lvl="1" rtl="0" algn="r">
              <a:spcBef>
                <a:spcPts val="0"/>
              </a:spcBef>
              <a:spcAft>
                <a:spcPts val="0"/>
              </a:spcAft>
              <a:buSzPts val="1800"/>
              <a:buFont typeface="Katibeh"/>
              <a:buNone/>
              <a:defRPr sz="1800">
                <a:latin typeface="Katibeh"/>
                <a:ea typeface="Katibeh"/>
                <a:cs typeface="Katibeh"/>
                <a:sym typeface="Katibeh"/>
              </a:defRPr>
            </a:lvl2pPr>
            <a:lvl3pPr lvl="2" rtl="0" algn="r">
              <a:spcBef>
                <a:spcPts val="0"/>
              </a:spcBef>
              <a:spcAft>
                <a:spcPts val="0"/>
              </a:spcAft>
              <a:buSzPts val="1800"/>
              <a:buFont typeface="Katibeh"/>
              <a:buNone/>
              <a:defRPr sz="1800">
                <a:latin typeface="Katibeh"/>
                <a:ea typeface="Katibeh"/>
                <a:cs typeface="Katibeh"/>
                <a:sym typeface="Katibeh"/>
              </a:defRPr>
            </a:lvl3pPr>
            <a:lvl4pPr lvl="3" rtl="0" algn="r">
              <a:spcBef>
                <a:spcPts val="0"/>
              </a:spcBef>
              <a:spcAft>
                <a:spcPts val="0"/>
              </a:spcAft>
              <a:buSzPts val="1800"/>
              <a:buFont typeface="Katibeh"/>
              <a:buNone/>
              <a:defRPr sz="1800">
                <a:latin typeface="Katibeh"/>
                <a:ea typeface="Katibeh"/>
                <a:cs typeface="Katibeh"/>
                <a:sym typeface="Katibeh"/>
              </a:defRPr>
            </a:lvl4pPr>
            <a:lvl5pPr lvl="4" rtl="0" algn="r">
              <a:spcBef>
                <a:spcPts val="0"/>
              </a:spcBef>
              <a:spcAft>
                <a:spcPts val="0"/>
              </a:spcAft>
              <a:buSzPts val="1800"/>
              <a:buFont typeface="Katibeh"/>
              <a:buNone/>
              <a:defRPr sz="1800">
                <a:latin typeface="Katibeh"/>
                <a:ea typeface="Katibeh"/>
                <a:cs typeface="Katibeh"/>
                <a:sym typeface="Katibeh"/>
              </a:defRPr>
            </a:lvl5pPr>
            <a:lvl6pPr lvl="5" rtl="0" algn="r">
              <a:spcBef>
                <a:spcPts val="0"/>
              </a:spcBef>
              <a:spcAft>
                <a:spcPts val="0"/>
              </a:spcAft>
              <a:buSzPts val="1800"/>
              <a:buFont typeface="Katibeh"/>
              <a:buNone/>
              <a:defRPr sz="1800">
                <a:latin typeface="Katibeh"/>
                <a:ea typeface="Katibeh"/>
                <a:cs typeface="Katibeh"/>
                <a:sym typeface="Katibeh"/>
              </a:defRPr>
            </a:lvl6pPr>
            <a:lvl7pPr lvl="6" rtl="0" algn="r">
              <a:spcBef>
                <a:spcPts val="0"/>
              </a:spcBef>
              <a:spcAft>
                <a:spcPts val="0"/>
              </a:spcAft>
              <a:buSzPts val="1800"/>
              <a:buFont typeface="Katibeh"/>
              <a:buNone/>
              <a:defRPr sz="1800">
                <a:latin typeface="Katibeh"/>
                <a:ea typeface="Katibeh"/>
                <a:cs typeface="Katibeh"/>
                <a:sym typeface="Katibeh"/>
              </a:defRPr>
            </a:lvl7pPr>
            <a:lvl8pPr lvl="7" rtl="0" algn="r">
              <a:spcBef>
                <a:spcPts val="0"/>
              </a:spcBef>
              <a:spcAft>
                <a:spcPts val="0"/>
              </a:spcAft>
              <a:buSzPts val="1800"/>
              <a:buFont typeface="Katibeh"/>
              <a:buNone/>
              <a:defRPr sz="1800">
                <a:latin typeface="Katibeh"/>
                <a:ea typeface="Katibeh"/>
                <a:cs typeface="Katibeh"/>
                <a:sym typeface="Katibeh"/>
              </a:defRPr>
            </a:lvl8pPr>
            <a:lvl9pPr lvl="8" rtl="0" algn="r">
              <a:spcBef>
                <a:spcPts val="0"/>
              </a:spcBef>
              <a:spcAft>
                <a:spcPts val="0"/>
              </a:spcAft>
              <a:buSzPts val="1800"/>
              <a:buFont typeface="Katibeh"/>
              <a:buNone/>
              <a:defRPr sz="1800">
                <a:latin typeface="Katibeh"/>
                <a:ea typeface="Katibeh"/>
                <a:cs typeface="Katibeh"/>
                <a:sym typeface="Katibeh"/>
              </a:defRPr>
            </a:lvl9pPr>
          </a:lstStyle>
          <a:p/>
        </p:txBody>
      </p:sp>
      <p:sp>
        <p:nvSpPr>
          <p:cNvPr id="123" name="Google Shape;123;p24"/>
          <p:cNvSpPr txBox="1"/>
          <p:nvPr>
            <p:ph idx="2" type="ctrTitle"/>
          </p:nvPr>
        </p:nvSpPr>
        <p:spPr>
          <a:xfrm>
            <a:off x="842543" y="3216931"/>
            <a:ext cx="2342700" cy="514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Font typeface="Fira Sans Condensed Medium"/>
              <a:buNone/>
              <a:defRPr sz="2900"/>
            </a:lvl1pPr>
            <a:lvl2pPr lvl="1"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p:txBody>
      </p:sp>
      <p:sp>
        <p:nvSpPr>
          <p:cNvPr id="124" name="Google Shape;124;p24"/>
          <p:cNvSpPr txBox="1"/>
          <p:nvPr>
            <p:ph idx="1" type="subTitle"/>
          </p:nvPr>
        </p:nvSpPr>
        <p:spPr>
          <a:xfrm>
            <a:off x="842543" y="3737381"/>
            <a:ext cx="2342700" cy="87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25" name="Google Shape;125;p24"/>
          <p:cNvSpPr txBox="1"/>
          <p:nvPr>
            <p:ph idx="3" type="subTitle"/>
          </p:nvPr>
        </p:nvSpPr>
        <p:spPr>
          <a:xfrm>
            <a:off x="3400568" y="3737382"/>
            <a:ext cx="2345700" cy="87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26" name="Google Shape;126;p24"/>
          <p:cNvSpPr txBox="1"/>
          <p:nvPr>
            <p:ph idx="4" type="ctrTitle"/>
          </p:nvPr>
        </p:nvSpPr>
        <p:spPr>
          <a:xfrm>
            <a:off x="3400568" y="3216931"/>
            <a:ext cx="2345700" cy="514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Font typeface="Fira Sans Condensed Medium"/>
              <a:buNone/>
              <a:defRPr sz="2900"/>
            </a:lvl1pPr>
            <a:lvl2pPr lvl="1"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p:txBody>
      </p:sp>
      <p:sp>
        <p:nvSpPr>
          <p:cNvPr id="127" name="Google Shape;127;p24"/>
          <p:cNvSpPr txBox="1"/>
          <p:nvPr>
            <p:ph idx="5" type="ctrTitle"/>
          </p:nvPr>
        </p:nvSpPr>
        <p:spPr>
          <a:xfrm>
            <a:off x="5961595" y="3216931"/>
            <a:ext cx="2342700" cy="5142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Font typeface="Fira Sans Condensed Medium"/>
              <a:buNone/>
              <a:defRPr sz="2900"/>
            </a:lvl1pPr>
            <a:lvl2pPr lvl="1"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rtl="0" algn="ctr">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p:txBody>
      </p:sp>
      <p:sp>
        <p:nvSpPr>
          <p:cNvPr id="128" name="Google Shape;128;p24"/>
          <p:cNvSpPr txBox="1"/>
          <p:nvPr>
            <p:ph idx="6" type="subTitle"/>
          </p:nvPr>
        </p:nvSpPr>
        <p:spPr>
          <a:xfrm>
            <a:off x="5961595" y="3737381"/>
            <a:ext cx="2342700" cy="87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29" name="Google Shape;129;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1_4_1">
    <p:bg>
      <p:bgPr>
        <a:solidFill>
          <a:schemeClr val="dk2"/>
        </a:solidFill>
      </p:bgPr>
    </p:bg>
    <p:spTree>
      <p:nvGrpSpPr>
        <p:cNvPr id="130" name="Shape 130"/>
        <p:cNvGrpSpPr/>
        <p:nvPr/>
      </p:nvGrpSpPr>
      <p:grpSpPr>
        <a:xfrm>
          <a:off x="0" y="0"/>
          <a:ext cx="0" cy="0"/>
          <a:chOff x="0" y="0"/>
          <a:chExt cx="0" cy="0"/>
        </a:xfrm>
      </p:grpSpPr>
      <p:sp>
        <p:nvSpPr>
          <p:cNvPr id="131" name="Google Shape;131;p25"/>
          <p:cNvSpPr txBox="1"/>
          <p:nvPr>
            <p:ph type="title"/>
          </p:nvPr>
        </p:nvSpPr>
        <p:spPr>
          <a:xfrm>
            <a:off x="722400" y="320040"/>
            <a:ext cx="7699200" cy="694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sz="4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2" name="Google Shape;132;p25"/>
          <p:cNvSpPr txBox="1"/>
          <p:nvPr>
            <p:ph idx="1" type="subTitle"/>
          </p:nvPr>
        </p:nvSpPr>
        <p:spPr>
          <a:xfrm>
            <a:off x="2067104" y="2101766"/>
            <a:ext cx="2303400" cy="631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3" name="Google Shape;133;p25"/>
          <p:cNvSpPr txBox="1"/>
          <p:nvPr>
            <p:ph idx="2" type="subTitle"/>
          </p:nvPr>
        </p:nvSpPr>
        <p:spPr>
          <a:xfrm>
            <a:off x="5348250" y="2100989"/>
            <a:ext cx="2303400" cy="631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4" name="Google Shape;134;p25"/>
          <p:cNvSpPr txBox="1"/>
          <p:nvPr>
            <p:ph idx="3" type="subTitle"/>
          </p:nvPr>
        </p:nvSpPr>
        <p:spPr>
          <a:xfrm>
            <a:off x="2067104" y="3663649"/>
            <a:ext cx="2292000" cy="631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5" name="Google Shape;135;p25"/>
          <p:cNvSpPr txBox="1"/>
          <p:nvPr>
            <p:ph idx="4" type="subTitle"/>
          </p:nvPr>
        </p:nvSpPr>
        <p:spPr>
          <a:xfrm>
            <a:off x="2067100" y="1629250"/>
            <a:ext cx="2303400" cy="478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Font typeface="Bebas Neue"/>
              <a:buNone/>
              <a:defRPr sz="2900">
                <a:solidFill>
                  <a:schemeClr val="lt1"/>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36" name="Google Shape;136;p25"/>
          <p:cNvSpPr txBox="1"/>
          <p:nvPr>
            <p:ph idx="5" type="subTitle"/>
          </p:nvPr>
        </p:nvSpPr>
        <p:spPr>
          <a:xfrm>
            <a:off x="5348248" y="1629250"/>
            <a:ext cx="2303400" cy="478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Font typeface="Bebas Neue"/>
              <a:buNone/>
              <a:defRPr sz="2900">
                <a:solidFill>
                  <a:schemeClr val="lt1"/>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37" name="Google Shape;137;p25"/>
          <p:cNvSpPr txBox="1"/>
          <p:nvPr>
            <p:ph idx="6" type="subTitle"/>
          </p:nvPr>
        </p:nvSpPr>
        <p:spPr>
          <a:xfrm>
            <a:off x="2067100" y="3196556"/>
            <a:ext cx="2303400" cy="477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Font typeface="Bebas Neue"/>
              <a:buNone/>
              <a:defRPr sz="2900">
                <a:solidFill>
                  <a:schemeClr val="lt1"/>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38" name="Google Shape;138;p25"/>
          <p:cNvSpPr txBox="1"/>
          <p:nvPr>
            <p:ph idx="7" type="subTitle"/>
          </p:nvPr>
        </p:nvSpPr>
        <p:spPr>
          <a:xfrm>
            <a:off x="5348250" y="3663649"/>
            <a:ext cx="2303400" cy="631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9" name="Google Shape;139;p25"/>
          <p:cNvSpPr txBox="1"/>
          <p:nvPr>
            <p:ph idx="8" type="subTitle"/>
          </p:nvPr>
        </p:nvSpPr>
        <p:spPr>
          <a:xfrm>
            <a:off x="5348248" y="3195799"/>
            <a:ext cx="2303400" cy="477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Font typeface="Bebas Neue"/>
              <a:buNone/>
              <a:defRPr sz="2900">
                <a:solidFill>
                  <a:schemeClr val="lt1"/>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40" name="Google Shape;140;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TITLE_AND_TWO_COLUMNS_1_4_1_3">
    <p:bg>
      <p:bgPr>
        <a:solidFill>
          <a:schemeClr val="dk1"/>
        </a:solidFill>
      </p:bgPr>
    </p:bg>
    <p:spTree>
      <p:nvGrpSpPr>
        <p:cNvPr id="141" name="Shape 141"/>
        <p:cNvGrpSpPr/>
        <p:nvPr/>
      </p:nvGrpSpPr>
      <p:grpSpPr>
        <a:xfrm>
          <a:off x="0" y="0"/>
          <a:ext cx="0" cy="0"/>
          <a:chOff x="0" y="0"/>
          <a:chExt cx="0" cy="0"/>
        </a:xfrm>
      </p:grpSpPr>
      <p:sp>
        <p:nvSpPr>
          <p:cNvPr id="142" name="Google Shape;142;p26"/>
          <p:cNvSpPr txBox="1"/>
          <p:nvPr>
            <p:ph type="title"/>
          </p:nvPr>
        </p:nvSpPr>
        <p:spPr>
          <a:xfrm>
            <a:off x="722400" y="320040"/>
            <a:ext cx="7699200" cy="694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sz="40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3" name="Google Shape;143;p26"/>
          <p:cNvSpPr txBox="1"/>
          <p:nvPr>
            <p:ph idx="1" type="subTitle"/>
          </p:nvPr>
        </p:nvSpPr>
        <p:spPr>
          <a:xfrm>
            <a:off x="1992663" y="2170995"/>
            <a:ext cx="30540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4" name="Google Shape;144;p26"/>
          <p:cNvSpPr txBox="1"/>
          <p:nvPr>
            <p:ph idx="2" type="subTitle"/>
          </p:nvPr>
        </p:nvSpPr>
        <p:spPr>
          <a:xfrm>
            <a:off x="1992681" y="3732279"/>
            <a:ext cx="30540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5" name="Google Shape;145;p26"/>
          <p:cNvSpPr txBox="1"/>
          <p:nvPr>
            <p:ph idx="3" type="subTitle"/>
          </p:nvPr>
        </p:nvSpPr>
        <p:spPr>
          <a:xfrm>
            <a:off x="1992550" y="1557278"/>
            <a:ext cx="3054000" cy="46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46" name="Google Shape;146;p26"/>
          <p:cNvSpPr txBox="1"/>
          <p:nvPr>
            <p:ph idx="4" type="subTitle"/>
          </p:nvPr>
        </p:nvSpPr>
        <p:spPr>
          <a:xfrm>
            <a:off x="1992550" y="3119140"/>
            <a:ext cx="3054000" cy="46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47" name="Google Shape;147;p26"/>
          <p:cNvSpPr txBox="1"/>
          <p:nvPr>
            <p:ph idx="5" type="subTitle"/>
          </p:nvPr>
        </p:nvSpPr>
        <p:spPr>
          <a:xfrm>
            <a:off x="5367465" y="2170995"/>
            <a:ext cx="30540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8" name="Google Shape;148;p26"/>
          <p:cNvSpPr txBox="1"/>
          <p:nvPr>
            <p:ph idx="6" type="subTitle"/>
          </p:nvPr>
        </p:nvSpPr>
        <p:spPr>
          <a:xfrm>
            <a:off x="5367467" y="1557278"/>
            <a:ext cx="3054000" cy="46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49" name="Google Shape;149;p26"/>
          <p:cNvSpPr txBox="1"/>
          <p:nvPr>
            <p:ph idx="7" type="subTitle"/>
          </p:nvPr>
        </p:nvSpPr>
        <p:spPr>
          <a:xfrm>
            <a:off x="5367483" y="3732279"/>
            <a:ext cx="30540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0" name="Google Shape;150;p26"/>
          <p:cNvSpPr txBox="1"/>
          <p:nvPr>
            <p:ph idx="8" type="subTitle"/>
          </p:nvPr>
        </p:nvSpPr>
        <p:spPr>
          <a:xfrm>
            <a:off x="5367606" y="3119140"/>
            <a:ext cx="3054000" cy="46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51" name="Google Shape;151;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4_1_1">
    <p:bg>
      <p:bgPr>
        <a:solidFill>
          <a:schemeClr val="dk1"/>
        </a:solidFill>
      </p:bgPr>
    </p:bg>
    <p:spTree>
      <p:nvGrpSpPr>
        <p:cNvPr id="152" name="Shape 152"/>
        <p:cNvGrpSpPr/>
        <p:nvPr/>
      </p:nvGrpSpPr>
      <p:grpSpPr>
        <a:xfrm>
          <a:off x="0" y="0"/>
          <a:ext cx="0" cy="0"/>
          <a:chOff x="0" y="0"/>
          <a:chExt cx="0" cy="0"/>
        </a:xfrm>
      </p:grpSpPr>
      <p:sp>
        <p:nvSpPr>
          <p:cNvPr id="153" name="Google Shape;153;p27"/>
          <p:cNvSpPr txBox="1"/>
          <p:nvPr>
            <p:ph idx="1" type="subTitle"/>
          </p:nvPr>
        </p:nvSpPr>
        <p:spPr>
          <a:xfrm>
            <a:off x="1454050" y="4035494"/>
            <a:ext cx="2503800" cy="50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4" name="Google Shape;154;p27"/>
          <p:cNvSpPr txBox="1"/>
          <p:nvPr>
            <p:ph idx="2" type="subTitle"/>
          </p:nvPr>
        </p:nvSpPr>
        <p:spPr>
          <a:xfrm>
            <a:off x="1454075" y="3625322"/>
            <a:ext cx="2503800" cy="3981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55" name="Google Shape;155;p27"/>
          <p:cNvSpPr txBox="1"/>
          <p:nvPr>
            <p:ph idx="3" type="subTitle"/>
          </p:nvPr>
        </p:nvSpPr>
        <p:spPr>
          <a:xfrm>
            <a:off x="4825129" y="1656884"/>
            <a:ext cx="2503800" cy="50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6" name="Google Shape;156;p27"/>
          <p:cNvSpPr txBox="1"/>
          <p:nvPr>
            <p:ph idx="4" type="subTitle"/>
          </p:nvPr>
        </p:nvSpPr>
        <p:spPr>
          <a:xfrm>
            <a:off x="4825127" y="1244952"/>
            <a:ext cx="2503800" cy="3981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57" name="Google Shape;157;p27"/>
          <p:cNvSpPr txBox="1"/>
          <p:nvPr>
            <p:ph idx="5" type="subTitle"/>
          </p:nvPr>
        </p:nvSpPr>
        <p:spPr>
          <a:xfrm>
            <a:off x="4825129" y="4035508"/>
            <a:ext cx="2503800" cy="50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8" name="Google Shape;158;p27"/>
          <p:cNvSpPr txBox="1"/>
          <p:nvPr>
            <p:ph idx="6" type="subTitle"/>
          </p:nvPr>
        </p:nvSpPr>
        <p:spPr>
          <a:xfrm>
            <a:off x="4825154" y="3625339"/>
            <a:ext cx="2503800" cy="3981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59" name="Google Shape;159;p27"/>
          <p:cNvSpPr txBox="1"/>
          <p:nvPr>
            <p:ph type="title"/>
          </p:nvPr>
        </p:nvSpPr>
        <p:spPr>
          <a:xfrm>
            <a:off x="713250" y="320040"/>
            <a:ext cx="77175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40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0" name="Google Shape;160;p27"/>
          <p:cNvSpPr txBox="1"/>
          <p:nvPr>
            <p:ph idx="7" type="subTitle"/>
          </p:nvPr>
        </p:nvSpPr>
        <p:spPr>
          <a:xfrm>
            <a:off x="1454050" y="1657137"/>
            <a:ext cx="2503800" cy="50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1" name="Google Shape;161;p27"/>
          <p:cNvSpPr txBox="1"/>
          <p:nvPr>
            <p:ph idx="8" type="subTitle"/>
          </p:nvPr>
        </p:nvSpPr>
        <p:spPr>
          <a:xfrm>
            <a:off x="1454075" y="1244950"/>
            <a:ext cx="2503800" cy="3981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62" name="Google Shape;162;p27"/>
          <p:cNvSpPr txBox="1"/>
          <p:nvPr>
            <p:ph idx="9" type="subTitle"/>
          </p:nvPr>
        </p:nvSpPr>
        <p:spPr>
          <a:xfrm>
            <a:off x="1454050" y="2838279"/>
            <a:ext cx="2503800" cy="50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3" name="Google Shape;163;p27"/>
          <p:cNvSpPr txBox="1"/>
          <p:nvPr>
            <p:ph idx="13" type="subTitle"/>
          </p:nvPr>
        </p:nvSpPr>
        <p:spPr>
          <a:xfrm>
            <a:off x="1454075" y="2430351"/>
            <a:ext cx="2503800" cy="3981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64" name="Google Shape;164;p27"/>
          <p:cNvSpPr txBox="1"/>
          <p:nvPr>
            <p:ph idx="14" type="subTitle"/>
          </p:nvPr>
        </p:nvSpPr>
        <p:spPr>
          <a:xfrm>
            <a:off x="4825129" y="2838271"/>
            <a:ext cx="2503800" cy="50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5" name="Google Shape;165;p27"/>
          <p:cNvSpPr txBox="1"/>
          <p:nvPr>
            <p:ph idx="15" type="subTitle"/>
          </p:nvPr>
        </p:nvSpPr>
        <p:spPr>
          <a:xfrm>
            <a:off x="4825154" y="2430354"/>
            <a:ext cx="2503800" cy="398100"/>
          </a:xfrm>
          <a:prstGeom prst="rect">
            <a:avLst/>
          </a:prstGeom>
        </p:spPr>
        <p:txBody>
          <a:bodyPr anchorCtr="0" anchor="t" bIns="91425" lIns="91425" spcFirstLastPara="1" rIns="91425" wrap="square" tIns="91425">
            <a:noAutofit/>
          </a:bodyPr>
          <a:lstStyle>
            <a:lvl1pPr lvl="0" rtl="0">
              <a:spcBef>
                <a:spcPts val="0"/>
              </a:spcBef>
              <a:spcAft>
                <a:spcPts val="0"/>
              </a:spcAft>
              <a:buSzPts val="2100"/>
              <a:buFont typeface="Bebas Neue"/>
              <a:buNone/>
              <a:defRPr sz="2900">
                <a:solidFill>
                  <a:schemeClr val="dk2"/>
                </a:solidFill>
                <a:latin typeface="Caudex"/>
                <a:ea typeface="Caudex"/>
                <a:cs typeface="Caudex"/>
                <a:sym typeface="Caudex"/>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166" name="Google Shape;166;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TITLE_AND_TWO_COLUMNS_1_2">
    <p:spTree>
      <p:nvGrpSpPr>
        <p:cNvPr id="167" name="Shape 167"/>
        <p:cNvGrpSpPr/>
        <p:nvPr/>
      </p:nvGrpSpPr>
      <p:grpSpPr>
        <a:xfrm>
          <a:off x="0" y="0"/>
          <a:ext cx="0" cy="0"/>
          <a:chOff x="0" y="0"/>
          <a:chExt cx="0" cy="0"/>
        </a:xfrm>
      </p:grpSpPr>
      <p:sp>
        <p:nvSpPr>
          <p:cNvPr id="168" name="Google Shape;168;p28"/>
          <p:cNvSpPr txBox="1"/>
          <p:nvPr>
            <p:ph idx="1" type="subTitle"/>
          </p:nvPr>
        </p:nvSpPr>
        <p:spPr>
          <a:xfrm>
            <a:off x="713218" y="1359239"/>
            <a:ext cx="5230500" cy="41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9" name="Google Shape;169;p28"/>
          <p:cNvSpPr txBox="1"/>
          <p:nvPr>
            <p:ph hasCustomPrompt="1" type="title"/>
          </p:nvPr>
        </p:nvSpPr>
        <p:spPr>
          <a:xfrm>
            <a:off x="713218" y="637363"/>
            <a:ext cx="5229900" cy="7545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5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70" name="Google Shape;170;p28"/>
          <p:cNvSpPr txBox="1"/>
          <p:nvPr>
            <p:ph idx="2" type="subTitle"/>
          </p:nvPr>
        </p:nvSpPr>
        <p:spPr>
          <a:xfrm>
            <a:off x="713218" y="2707981"/>
            <a:ext cx="5229900" cy="41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1" name="Google Shape;171;p28"/>
          <p:cNvSpPr txBox="1"/>
          <p:nvPr>
            <p:ph hasCustomPrompt="1" idx="3" type="title"/>
          </p:nvPr>
        </p:nvSpPr>
        <p:spPr>
          <a:xfrm>
            <a:off x="713218" y="1986312"/>
            <a:ext cx="5219700" cy="7545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5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72" name="Google Shape;172;p28"/>
          <p:cNvSpPr txBox="1"/>
          <p:nvPr>
            <p:ph idx="4" type="subTitle"/>
          </p:nvPr>
        </p:nvSpPr>
        <p:spPr>
          <a:xfrm>
            <a:off x="713218" y="4085455"/>
            <a:ext cx="5229900" cy="41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3" name="Google Shape;173;p28"/>
          <p:cNvSpPr txBox="1"/>
          <p:nvPr>
            <p:ph hasCustomPrompt="1" idx="5" type="title"/>
          </p:nvPr>
        </p:nvSpPr>
        <p:spPr>
          <a:xfrm>
            <a:off x="713218" y="3358010"/>
            <a:ext cx="5219700" cy="7545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5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74" name="Google Shape;174;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AND_BODY_1_1">
    <p:bg>
      <p:bgPr>
        <a:solidFill>
          <a:schemeClr val="dk1"/>
        </a:solidFill>
      </p:bgPr>
    </p:bg>
    <p:spTree>
      <p:nvGrpSpPr>
        <p:cNvPr id="175" name="Shape 175"/>
        <p:cNvGrpSpPr/>
        <p:nvPr/>
      </p:nvGrpSpPr>
      <p:grpSpPr>
        <a:xfrm>
          <a:off x="0" y="0"/>
          <a:ext cx="0" cy="0"/>
          <a:chOff x="0" y="0"/>
          <a:chExt cx="0" cy="0"/>
        </a:xfrm>
      </p:grpSpPr>
      <p:sp>
        <p:nvSpPr>
          <p:cNvPr id="176" name="Google Shape;176;p29"/>
          <p:cNvSpPr txBox="1"/>
          <p:nvPr>
            <p:ph idx="1" type="subTitle"/>
          </p:nvPr>
        </p:nvSpPr>
        <p:spPr>
          <a:xfrm>
            <a:off x="5173100" y="1807000"/>
            <a:ext cx="3251400" cy="1095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7" name="Google Shape;177;p29"/>
          <p:cNvSpPr txBox="1"/>
          <p:nvPr>
            <p:ph type="title"/>
          </p:nvPr>
        </p:nvSpPr>
        <p:spPr>
          <a:xfrm>
            <a:off x="3459775" y="289158"/>
            <a:ext cx="4971000" cy="1204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100"/>
              <a:buNone/>
              <a:defRPr sz="8100">
                <a:solidFill>
                  <a:schemeClr val="dk2"/>
                </a:solidFill>
              </a:defRPr>
            </a:lvl1pPr>
            <a:lvl2pPr lvl="1" rtl="0">
              <a:spcBef>
                <a:spcPts val="0"/>
              </a:spcBef>
              <a:spcAft>
                <a:spcPts val="0"/>
              </a:spcAft>
              <a:buSzPts val="1700"/>
              <a:buNone/>
              <a:defRPr sz="1700"/>
            </a:lvl2pPr>
            <a:lvl3pPr lvl="2" rtl="0">
              <a:spcBef>
                <a:spcPts val="0"/>
              </a:spcBef>
              <a:spcAft>
                <a:spcPts val="0"/>
              </a:spcAft>
              <a:buSzPts val="1700"/>
              <a:buNone/>
              <a:defRPr sz="1700"/>
            </a:lvl3pPr>
            <a:lvl4pPr lvl="3" rtl="0">
              <a:spcBef>
                <a:spcPts val="0"/>
              </a:spcBef>
              <a:spcAft>
                <a:spcPts val="0"/>
              </a:spcAft>
              <a:buSzPts val="1700"/>
              <a:buNone/>
              <a:defRPr sz="1700"/>
            </a:lvl4pPr>
            <a:lvl5pPr lvl="4" rtl="0">
              <a:spcBef>
                <a:spcPts val="0"/>
              </a:spcBef>
              <a:spcAft>
                <a:spcPts val="0"/>
              </a:spcAft>
              <a:buSzPts val="1700"/>
              <a:buNone/>
              <a:defRPr sz="1700"/>
            </a:lvl5pPr>
            <a:lvl6pPr lvl="5" rtl="0">
              <a:spcBef>
                <a:spcPts val="0"/>
              </a:spcBef>
              <a:spcAft>
                <a:spcPts val="0"/>
              </a:spcAft>
              <a:buSzPts val="1700"/>
              <a:buNone/>
              <a:defRPr sz="1700"/>
            </a:lvl6pPr>
            <a:lvl7pPr lvl="6" rtl="0">
              <a:spcBef>
                <a:spcPts val="0"/>
              </a:spcBef>
              <a:spcAft>
                <a:spcPts val="0"/>
              </a:spcAft>
              <a:buSzPts val="1700"/>
              <a:buNone/>
              <a:defRPr sz="1700"/>
            </a:lvl7pPr>
            <a:lvl8pPr lvl="7" rtl="0">
              <a:spcBef>
                <a:spcPts val="0"/>
              </a:spcBef>
              <a:spcAft>
                <a:spcPts val="0"/>
              </a:spcAft>
              <a:buSzPts val="1700"/>
              <a:buNone/>
              <a:defRPr sz="1700"/>
            </a:lvl8pPr>
            <a:lvl9pPr lvl="8" rtl="0">
              <a:spcBef>
                <a:spcPts val="0"/>
              </a:spcBef>
              <a:spcAft>
                <a:spcPts val="0"/>
              </a:spcAft>
              <a:buSzPts val="1700"/>
              <a:buNone/>
              <a:defRPr sz="1700"/>
            </a:lvl9pPr>
          </a:lstStyle>
          <a:p/>
        </p:txBody>
      </p:sp>
      <p:sp>
        <p:nvSpPr>
          <p:cNvPr id="178" name="Google Shape;178;p29"/>
          <p:cNvSpPr txBox="1"/>
          <p:nvPr/>
        </p:nvSpPr>
        <p:spPr>
          <a:xfrm>
            <a:off x="3465925" y="3643679"/>
            <a:ext cx="4958700" cy="5727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lt2"/>
                </a:solidFill>
                <a:latin typeface="Nanum Gothic"/>
                <a:ea typeface="Nanum Gothic"/>
                <a:cs typeface="Nanum Gothic"/>
                <a:sym typeface="Nanum Gothic"/>
              </a:rPr>
              <a:t>CREDITS: This presentation template was created by </a:t>
            </a:r>
            <a:r>
              <a:rPr b="1" lang="en" sz="1200">
                <a:solidFill>
                  <a:schemeClr val="lt2"/>
                </a:solidFill>
                <a:uFill>
                  <a:noFill/>
                </a:uFill>
                <a:latin typeface="Nanum Gothic"/>
                <a:ea typeface="Nanum Gothic"/>
                <a:cs typeface="Nanum Gothic"/>
                <a:sym typeface="Nanum Gothic"/>
                <a:hlinkClick r:id="rId2">
                  <a:extLst>
                    <a:ext uri="{A12FA001-AC4F-418D-AE19-62706E023703}">
                      <ahyp:hlinkClr val="tx"/>
                    </a:ext>
                  </a:extLst>
                </a:hlinkClick>
              </a:rPr>
              <a:t>Slidesgo</a:t>
            </a:r>
            <a:r>
              <a:rPr lang="en" sz="1200">
                <a:solidFill>
                  <a:schemeClr val="lt2"/>
                </a:solidFill>
                <a:latin typeface="Nanum Gothic"/>
                <a:ea typeface="Nanum Gothic"/>
                <a:cs typeface="Nanum Gothic"/>
                <a:sym typeface="Nanum Gothic"/>
              </a:rPr>
              <a:t>, including icons by </a:t>
            </a:r>
            <a:r>
              <a:rPr b="1" lang="en" sz="1200">
                <a:solidFill>
                  <a:schemeClr val="lt2"/>
                </a:solidFill>
                <a:uFill>
                  <a:noFill/>
                </a:uFill>
                <a:latin typeface="Nanum Gothic"/>
                <a:ea typeface="Nanum Gothic"/>
                <a:cs typeface="Nanum Gothic"/>
                <a:sym typeface="Nanum Gothic"/>
                <a:hlinkClick r:id="rId3">
                  <a:extLst>
                    <a:ext uri="{A12FA001-AC4F-418D-AE19-62706E023703}">
                      <ahyp:hlinkClr val="tx"/>
                    </a:ext>
                  </a:extLst>
                </a:hlinkClick>
              </a:rPr>
              <a:t>Flaticon</a:t>
            </a:r>
            <a:r>
              <a:rPr lang="en" sz="1200">
                <a:solidFill>
                  <a:schemeClr val="lt2"/>
                </a:solidFill>
                <a:latin typeface="Nanum Gothic"/>
                <a:ea typeface="Nanum Gothic"/>
                <a:cs typeface="Nanum Gothic"/>
                <a:sym typeface="Nanum Gothic"/>
              </a:rPr>
              <a:t>, infographics &amp; images by </a:t>
            </a:r>
            <a:r>
              <a:rPr b="1" lang="en" sz="1200">
                <a:solidFill>
                  <a:schemeClr val="lt2"/>
                </a:solidFill>
                <a:uFill>
                  <a:noFill/>
                </a:uFill>
                <a:latin typeface="Nanum Gothic"/>
                <a:ea typeface="Nanum Gothic"/>
                <a:cs typeface="Nanum Gothic"/>
                <a:sym typeface="Nanum Gothic"/>
                <a:hlinkClick r:id="rId4">
                  <a:extLst>
                    <a:ext uri="{A12FA001-AC4F-418D-AE19-62706E023703}">
                      <ahyp:hlinkClr val="tx"/>
                    </a:ext>
                  </a:extLst>
                </a:hlinkClick>
              </a:rPr>
              <a:t>Freepik</a:t>
            </a:r>
            <a:r>
              <a:rPr lang="en" sz="1200">
                <a:solidFill>
                  <a:schemeClr val="lt2"/>
                </a:solidFill>
                <a:latin typeface="Nanum Gothic"/>
                <a:ea typeface="Nanum Gothic"/>
                <a:cs typeface="Nanum Gothic"/>
                <a:sym typeface="Nanum Gothic"/>
              </a:rPr>
              <a:t> </a:t>
            </a:r>
            <a:endParaRPr sz="1200">
              <a:solidFill>
                <a:schemeClr val="lt2"/>
              </a:solidFill>
              <a:latin typeface="Nanum Gothic"/>
              <a:ea typeface="Nanum Gothic"/>
              <a:cs typeface="Nanum Gothic"/>
              <a:sym typeface="Nanum Gothic"/>
            </a:endParaRPr>
          </a:p>
        </p:txBody>
      </p:sp>
      <p:cxnSp>
        <p:nvCxnSpPr>
          <p:cNvPr id="179" name="Google Shape;179;p29"/>
          <p:cNvCxnSpPr/>
          <p:nvPr/>
        </p:nvCxnSpPr>
        <p:spPr>
          <a:xfrm>
            <a:off x="804450" y="4608575"/>
            <a:ext cx="7535100" cy="0"/>
          </a:xfrm>
          <a:prstGeom prst="straightConnector1">
            <a:avLst/>
          </a:prstGeom>
          <a:noFill/>
          <a:ln cap="flat" cmpd="sng" w="9525">
            <a:solidFill>
              <a:schemeClr val="lt2"/>
            </a:solidFill>
            <a:prstDash val="solid"/>
            <a:round/>
            <a:headEnd len="med" w="med" type="none"/>
            <a:tailEnd len="med" w="med" type="none"/>
          </a:ln>
        </p:spPr>
      </p:cxnSp>
      <p:sp>
        <p:nvSpPr>
          <p:cNvPr id="180" name="Google Shape;180;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TITLE_AND_BODY_1_1_1">
    <p:spTree>
      <p:nvGrpSpPr>
        <p:cNvPr id="181" name="Shape 181"/>
        <p:cNvGrpSpPr/>
        <p:nvPr/>
      </p:nvGrpSpPr>
      <p:grpSpPr>
        <a:xfrm>
          <a:off x="0" y="0"/>
          <a:ext cx="0" cy="0"/>
          <a:chOff x="0" y="0"/>
          <a:chExt cx="0" cy="0"/>
        </a:xfrm>
      </p:grpSpPr>
      <p:grpSp>
        <p:nvGrpSpPr>
          <p:cNvPr id="182" name="Google Shape;182;p30"/>
          <p:cNvGrpSpPr/>
          <p:nvPr/>
        </p:nvGrpSpPr>
        <p:grpSpPr>
          <a:xfrm>
            <a:off x="394053" y="234168"/>
            <a:ext cx="1105061" cy="4330247"/>
            <a:chOff x="394053" y="218768"/>
            <a:chExt cx="1105061" cy="4330247"/>
          </a:xfrm>
        </p:grpSpPr>
        <p:grpSp>
          <p:nvGrpSpPr>
            <p:cNvPr id="183" name="Google Shape;183;p30"/>
            <p:cNvGrpSpPr/>
            <p:nvPr/>
          </p:nvGrpSpPr>
          <p:grpSpPr>
            <a:xfrm>
              <a:off x="394053" y="218768"/>
              <a:ext cx="1105061" cy="2859847"/>
              <a:chOff x="3024688" y="1412163"/>
              <a:chExt cx="291350" cy="754000"/>
            </a:xfrm>
          </p:grpSpPr>
          <p:sp>
            <p:nvSpPr>
              <p:cNvPr id="184" name="Google Shape;184;p30"/>
              <p:cNvSpPr/>
              <p:nvPr/>
            </p:nvSpPr>
            <p:spPr>
              <a:xfrm>
                <a:off x="3024688" y="1412163"/>
                <a:ext cx="157400" cy="487625"/>
              </a:xfrm>
              <a:custGeom>
                <a:rect b="b" l="l" r="r" t="t"/>
                <a:pathLst>
                  <a:path extrusionOk="0" h="19505" w="6296">
                    <a:moveTo>
                      <a:pt x="1536" y="1"/>
                    </a:moveTo>
                    <a:cubicBezTo>
                      <a:pt x="1485" y="1"/>
                      <a:pt x="1434" y="9"/>
                      <a:pt x="1380" y="26"/>
                    </a:cubicBezTo>
                    <a:cubicBezTo>
                      <a:pt x="1208" y="100"/>
                      <a:pt x="1072" y="223"/>
                      <a:pt x="974" y="383"/>
                    </a:cubicBezTo>
                    <a:cubicBezTo>
                      <a:pt x="407" y="1159"/>
                      <a:pt x="1" y="2108"/>
                      <a:pt x="149" y="3056"/>
                    </a:cubicBezTo>
                    <a:cubicBezTo>
                      <a:pt x="247" y="3759"/>
                      <a:pt x="617" y="4375"/>
                      <a:pt x="789" y="5064"/>
                    </a:cubicBezTo>
                    <a:cubicBezTo>
                      <a:pt x="986" y="5890"/>
                      <a:pt x="863" y="6801"/>
                      <a:pt x="1245" y="7565"/>
                    </a:cubicBezTo>
                    <a:cubicBezTo>
                      <a:pt x="1972" y="9019"/>
                      <a:pt x="4090" y="9228"/>
                      <a:pt x="4990" y="10571"/>
                    </a:cubicBezTo>
                    <a:cubicBezTo>
                      <a:pt x="5396" y="11174"/>
                      <a:pt x="5495" y="11926"/>
                      <a:pt x="5470" y="12640"/>
                    </a:cubicBezTo>
                    <a:cubicBezTo>
                      <a:pt x="5458" y="13108"/>
                      <a:pt x="5446" y="19169"/>
                      <a:pt x="5815" y="19428"/>
                    </a:cubicBezTo>
                    <a:cubicBezTo>
                      <a:pt x="5866" y="19479"/>
                      <a:pt x="5935" y="19505"/>
                      <a:pt x="6006" y="19505"/>
                    </a:cubicBezTo>
                    <a:cubicBezTo>
                      <a:pt x="6020" y="19505"/>
                      <a:pt x="6035" y="19504"/>
                      <a:pt x="6049" y="19502"/>
                    </a:cubicBezTo>
                    <a:cubicBezTo>
                      <a:pt x="6259" y="19465"/>
                      <a:pt x="6295" y="19169"/>
                      <a:pt x="6271" y="18960"/>
                    </a:cubicBezTo>
                    <a:cubicBezTo>
                      <a:pt x="6197" y="18430"/>
                      <a:pt x="6135" y="12369"/>
                      <a:pt x="6037" y="11827"/>
                    </a:cubicBezTo>
                    <a:cubicBezTo>
                      <a:pt x="5988" y="11568"/>
                      <a:pt x="5938" y="11310"/>
                      <a:pt x="5889" y="11051"/>
                    </a:cubicBezTo>
                    <a:cubicBezTo>
                      <a:pt x="5717" y="10374"/>
                      <a:pt x="5396" y="9770"/>
                      <a:pt x="5248" y="9080"/>
                    </a:cubicBezTo>
                    <a:cubicBezTo>
                      <a:pt x="4940" y="7627"/>
                      <a:pt x="5039" y="6124"/>
                      <a:pt x="4916" y="4658"/>
                    </a:cubicBezTo>
                    <a:cubicBezTo>
                      <a:pt x="4854" y="3894"/>
                      <a:pt x="4657" y="3020"/>
                      <a:pt x="3967" y="2687"/>
                    </a:cubicBezTo>
                    <a:cubicBezTo>
                      <a:pt x="3548" y="2490"/>
                      <a:pt x="3006" y="2539"/>
                      <a:pt x="2662" y="2207"/>
                    </a:cubicBezTo>
                    <a:cubicBezTo>
                      <a:pt x="2329" y="1886"/>
                      <a:pt x="2354" y="1344"/>
                      <a:pt x="2280" y="876"/>
                    </a:cubicBezTo>
                    <a:cubicBezTo>
                      <a:pt x="2214" y="463"/>
                      <a:pt x="1918" y="1"/>
                      <a:pt x="1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0"/>
              <p:cNvSpPr/>
              <p:nvPr/>
            </p:nvSpPr>
            <p:spPr>
              <a:xfrm>
                <a:off x="3158663" y="1561238"/>
                <a:ext cx="157375" cy="604925"/>
              </a:xfrm>
              <a:custGeom>
                <a:rect b="b" l="l" r="r" t="t"/>
                <a:pathLst>
                  <a:path extrusionOk="0" h="24197" w="6295">
                    <a:moveTo>
                      <a:pt x="4762" y="0"/>
                    </a:moveTo>
                    <a:cubicBezTo>
                      <a:pt x="4379" y="0"/>
                      <a:pt x="4082" y="472"/>
                      <a:pt x="4016" y="875"/>
                    </a:cubicBezTo>
                    <a:cubicBezTo>
                      <a:pt x="3942" y="1343"/>
                      <a:pt x="3967" y="1885"/>
                      <a:pt x="3634" y="2218"/>
                    </a:cubicBezTo>
                    <a:cubicBezTo>
                      <a:pt x="3289" y="2538"/>
                      <a:pt x="2760" y="2489"/>
                      <a:pt x="2328" y="2698"/>
                    </a:cubicBezTo>
                    <a:cubicBezTo>
                      <a:pt x="1639" y="3019"/>
                      <a:pt x="1442" y="3893"/>
                      <a:pt x="1380" y="4657"/>
                    </a:cubicBezTo>
                    <a:cubicBezTo>
                      <a:pt x="1257" y="6135"/>
                      <a:pt x="1355" y="7638"/>
                      <a:pt x="1047" y="9092"/>
                    </a:cubicBezTo>
                    <a:cubicBezTo>
                      <a:pt x="912" y="9769"/>
                      <a:pt x="579" y="10385"/>
                      <a:pt x="419" y="11050"/>
                    </a:cubicBezTo>
                    <a:cubicBezTo>
                      <a:pt x="358" y="11309"/>
                      <a:pt x="308" y="11568"/>
                      <a:pt x="259" y="11839"/>
                    </a:cubicBezTo>
                    <a:cubicBezTo>
                      <a:pt x="173" y="12368"/>
                      <a:pt x="111" y="23122"/>
                      <a:pt x="25" y="23640"/>
                    </a:cubicBezTo>
                    <a:cubicBezTo>
                      <a:pt x="0" y="23861"/>
                      <a:pt x="37" y="24157"/>
                      <a:pt x="247" y="24194"/>
                    </a:cubicBezTo>
                    <a:cubicBezTo>
                      <a:pt x="261" y="24196"/>
                      <a:pt x="275" y="24197"/>
                      <a:pt x="290" y="24197"/>
                    </a:cubicBezTo>
                    <a:cubicBezTo>
                      <a:pt x="361" y="24197"/>
                      <a:pt x="429" y="24171"/>
                      <a:pt x="481" y="24120"/>
                    </a:cubicBezTo>
                    <a:cubicBezTo>
                      <a:pt x="850" y="23861"/>
                      <a:pt x="838" y="13107"/>
                      <a:pt x="826" y="12652"/>
                    </a:cubicBezTo>
                    <a:cubicBezTo>
                      <a:pt x="801" y="11925"/>
                      <a:pt x="900" y="11173"/>
                      <a:pt x="1306" y="10582"/>
                    </a:cubicBezTo>
                    <a:cubicBezTo>
                      <a:pt x="2205" y="9227"/>
                      <a:pt x="4324" y="9018"/>
                      <a:pt x="5051" y="7564"/>
                    </a:cubicBezTo>
                    <a:cubicBezTo>
                      <a:pt x="5433" y="6800"/>
                      <a:pt x="5310" y="5889"/>
                      <a:pt x="5507" y="5063"/>
                    </a:cubicBezTo>
                    <a:cubicBezTo>
                      <a:pt x="5679" y="4386"/>
                      <a:pt x="6049" y="3758"/>
                      <a:pt x="6147" y="3056"/>
                    </a:cubicBezTo>
                    <a:cubicBezTo>
                      <a:pt x="6295" y="2119"/>
                      <a:pt x="5888" y="1159"/>
                      <a:pt x="5322" y="395"/>
                    </a:cubicBezTo>
                    <a:cubicBezTo>
                      <a:pt x="5223" y="222"/>
                      <a:pt x="5088" y="99"/>
                      <a:pt x="4915" y="25"/>
                    </a:cubicBezTo>
                    <a:cubicBezTo>
                      <a:pt x="4863" y="8"/>
                      <a:pt x="4812" y="0"/>
                      <a:pt x="4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30"/>
            <p:cNvGrpSpPr/>
            <p:nvPr/>
          </p:nvGrpSpPr>
          <p:grpSpPr>
            <a:xfrm rot="10800000">
              <a:off x="394053" y="1689168"/>
              <a:ext cx="1105061" cy="2859847"/>
              <a:chOff x="3024688" y="1412163"/>
              <a:chExt cx="291350" cy="754000"/>
            </a:xfrm>
          </p:grpSpPr>
          <p:sp>
            <p:nvSpPr>
              <p:cNvPr id="187" name="Google Shape;187;p30"/>
              <p:cNvSpPr/>
              <p:nvPr/>
            </p:nvSpPr>
            <p:spPr>
              <a:xfrm>
                <a:off x="3024688" y="1412163"/>
                <a:ext cx="157400" cy="487625"/>
              </a:xfrm>
              <a:custGeom>
                <a:rect b="b" l="l" r="r" t="t"/>
                <a:pathLst>
                  <a:path extrusionOk="0" h="19505" w="6296">
                    <a:moveTo>
                      <a:pt x="1536" y="1"/>
                    </a:moveTo>
                    <a:cubicBezTo>
                      <a:pt x="1485" y="1"/>
                      <a:pt x="1434" y="9"/>
                      <a:pt x="1380" y="26"/>
                    </a:cubicBezTo>
                    <a:cubicBezTo>
                      <a:pt x="1208" y="100"/>
                      <a:pt x="1072" y="223"/>
                      <a:pt x="974" y="383"/>
                    </a:cubicBezTo>
                    <a:cubicBezTo>
                      <a:pt x="407" y="1159"/>
                      <a:pt x="1" y="2108"/>
                      <a:pt x="149" y="3056"/>
                    </a:cubicBezTo>
                    <a:cubicBezTo>
                      <a:pt x="247" y="3759"/>
                      <a:pt x="617" y="4375"/>
                      <a:pt x="789" y="5064"/>
                    </a:cubicBezTo>
                    <a:cubicBezTo>
                      <a:pt x="986" y="5890"/>
                      <a:pt x="863" y="6801"/>
                      <a:pt x="1245" y="7565"/>
                    </a:cubicBezTo>
                    <a:cubicBezTo>
                      <a:pt x="1972" y="9019"/>
                      <a:pt x="4090" y="9228"/>
                      <a:pt x="4990" y="10571"/>
                    </a:cubicBezTo>
                    <a:cubicBezTo>
                      <a:pt x="5396" y="11174"/>
                      <a:pt x="5495" y="11926"/>
                      <a:pt x="5470" y="12640"/>
                    </a:cubicBezTo>
                    <a:cubicBezTo>
                      <a:pt x="5458" y="13108"/>
                      <a:pt x="5446" y="19169"/>
                      <a:pt x="5815" y="19428"/>
                    </a:cubicBezTo>
                    <a:cubicBezTo>
                      <a:pt x="5866" y="19479"/>
                      <a:pt x="5935" y="19505"/>
                      <a:pt x="6006" y="19505"/>
                    </a:cubicBezTo>
                    <a:cubicBezTo>
                      <a:pt x="6020" y="19505"/>
                      <a:pt x="6035" y="19504"/>
                      <a:pt x="6049" y="19502"/>
                    </a:cubicBezTo>
                    <a:cubicBezTo>
                      <a:pt x="6259" y="19465"/>
                      <a:pt x="6295" y="19169"/>
                      <a:pt x="6271" y="18960"/>
                    </a:cubicBezTo>
                    <a:cubicBezTo>
                      <a:pt x="6197" y="18430"/>
                      <a:pt x="6135" y="12369"/>
                      <a:pt x="6037" y="11827"/>
                    </a:cubicBezTo>
                    <a:cubicBezTo>
                      <a:pt x="5988" y="11568"/>
                      <a:pt x="5938" y="11310"/>
                      <a:pt x="5889" y="11051"/>
                    </a:cubicBezTo>
                    <a:cubicBezTo>
                      <a:pt x="5717" y="10374"/>
                      <a:pt x="5396" y="9770"/>
                      <a:pt x="5248" y="9080"/>
                    </a:cubicBezTo>
                    <a:cubicBezTo>
                      <a:pt x="4940" y="7627"/>
                      <a:pt x="5039" y="6124"/>
                      <a:pt x="4916" y="4658"/>
                    </a:cubicBezTo>
                    <a:cubicBezTo>
                      <a:pt x="4854" y="3894"/>
                      <a:pt x="4657" y="3020"/>
                      <a:pt x="3967" y="2687"/>
                    </a:cubicBezTo>
                    <a:cubicBezTo>
                      <a:pt x="3548" y="2490"/>
                      <a:pt x="3006" y="2539"/>
                      <a:pt x="2662" y="2207"/>
                    </a:cubicBezTo>
                    <a:cubicBezTo>
                      <a:pt x="2329" y="1886"/>
                      <a:pt x="2354" y="1344"/>
                      <a:pt x="2280" y="876"/>
                    </a:cubicBezTo>
                    <a:cubicBezTo>
                      <a:pt x="2214" y="463"/>
                      <a:pt x="1918" y="1"/>
                      <a:pt x="1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0"/>
              <p:cNvSpPr/>
              <p:nvPr/>
            </p:nvSpPr>
            <p:spPr>
              <a:xfrm>
                <a:off x="3158663" y="1561238"/>
                <a:ext cx="157375" cy="604925"/>
              </a:xfrm>
              <a:custGeom>
                <a:rect b="b" l="l" r="r" t="t"/>
                <a:pathLst>
                  <a:path extrusionOk="0" h="24197" w="6295">
                    <a:moveTo>
                      <a:pt x="4762" y="0"/>
                    </a:moveTo>
                    <a:cubicBezTo>
                      <a:pt x="4379" y="0"/>
                      <a:pt x="4082" y="472"/>
                      <a:pt x="4016" y="875"/>
                    </a:cubicBezTo>
                    <a:cubicBezTo>
                      <a:pt x="3942" y="1343"/>
                      <a:pt x="3967" y="1885"/>
                      <a:pt x="3634" y="2218"/>
                    </a:cubicBezTo>
                    <a:cubicBezTo>
                      <a:pt x="3289" y="2538"/>
                      <a:pt x="2760" y="2489"/>
                      <a:pt x="2328" y="2698"/>
                    </a:cubicBezTo>
                    <a:cubicBezTo>
                      <a:pt x="1639" y="3019"/>
                      <a:pt x="1442" y="3893"/>
                      <a:pt x="1380" y="4657"/>
                    </a:cubicBezTo>
                    <a:cubicBezTo>
                      <a:pt x="1257" y="6135"/>
                      <a:pt x="1355" y="7638"/>
                      <a:pt x="1047" y="9092"/>
                    </a:cubicBezTo>
                    <a:cubicBezTo>
                      <a:pt x="912" y="9769"/>
                      <a:pt x="579" y="10385"/>
                      <a:pt x="419" y="11050"/>
                    </a:cubicBezTo>
                    <a:cubicBezTo>
                      <a:pt x="358" y="11309"/>
                      <a:pt x="308" y="11568"/>
                      <a:pt x="259" y="11839"/>
                    </a:cubicBezTo>
                    <a:cubicBezTo>
                      <a:pt x="173" y="12368"/>
                      <a:pt x="111" y="23122"/>
                      <a:pt x="25" y="23640"/>
                    </a:cubicBezTo>
                    <a:cubicBezTo>
                      <a:pt x="0" y="23861"/>
                      <a:pt x="37" y="24157"/>
                      <a:pt x="247" y="24194"/>
                    </a:cubicBezTo>
                    <a:cubicBezTo>
                      <a:pt x="261" y="24196"/>
                      <a:pt x="275" y="24197"/>
                      <a:pt x="290" y="24197"/>
                    </a:cubicBezTo>
                    <a:cubicBezTo>
                      <a:pt x="361" y="24197"/>
                      <a:pt x="429" y="24171"/>
                      <a:pt x="481" y="24120"/>
                    </a:cubicBezTo>
                    <a:cubicBezTo>
                      <a:pt x="850" y="23861"/>
                      <a:pt x="838" y="13107"/>
                      <a:pt x="826" y="12652"/>
                    </a:cubicBezTo>
                    <a:cubicBezTo>
                      <a:pt x="801" y="11925"/>
                      <a:pt x="900" y="11173"/>
                      <a:pt x="1306" y="10582"/>
                    </a:cubicBezTo>
                    <a:cubicBezTo>
                      <a:pt x="2205" y="9227"/>
                      <a:pt x="4324" y="9018"/>
                      <a:pt x="5051" y="7564"/>
                    </a:cubicBezTo>
                    <a:cubicBezTo>
                      <a:pt x="5433" y="6800"/>
                      <a:pt x="5310" y="5889"/>
                      <a:pt x="5507" y="5063"/>
                    </a:cubicBezTo>
                    <a:cubicBezTo>
                      <a:pt x="5679" y="4386"/>
                      <a:pt x="6049" y="3758"/>
                      <a:pt x="6147" y="3056"/>
                    </a:cubicBezTo>
                    <a:cubicBezTo>
                      <a:pt x="6295" y="2119"/>
                      <a:pt x="5888" y="1159"/>
                      <a:pt x="5322" y="395"/>
                    </a:cubicBezTo>
                    <a:cubicBezTo>
                      <a:pt x="5223" y="222"/>
                      <a:pt x="5088" y="99"/>
                      <a:pt x="4915" y="25"/>
                    </a:cubicBezTo>
                    <a:cubicBezTo>
                      <a:pt x="4863" y="8"/>
                      <a:pt x="4812" y="0"/>
                      <a:pt x="4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 name="Google Shape;189;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709875" y="320050"/>
            <a:ext cx="77193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4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 name="Google Shape;21;p4"/>
          <p:cNvSpPr txBox="1"/>
          <p:nvPr>
            <p:ph idx="1" type="subTitle"/>
          </p:nvPr>
        </p:nvSpPr>
        <p:spPr>
          <a:xfrm>
            <a:off x="709875" y="1156624"/>
            <a:ext cx="7719300" cy="4245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434343"/>
              </a:buClr>
              <a:buSzPts val="1200"/>
              <a:buAutoNum type="arabicPeriod"/>
              <a:defRPr/>
            </a:lvl1pPr>
            <a:lvl2pPr lvl="1" rtl="0">
              <a:spcBef>
                <a:spcPts val="0"/>
              </a:spcBef>
              <a:spcAft>
                <a:spcPts val="0"/>
              </a:spcAft>
              <a:buClr>
                <a:srgbClr val="434343"/>
              </a:buClr>
              <a:buSzPts val="1200"/>
              <a:buFont typeface="Roboto Condensed Light"/>
              <a:buAutoNum type="alphaLcPeriod"/>
              <a:defRPr/>
            </a:lvl2pPr>
            <a:lvl3pPr lvl="2" rtl="0">
              <a:spcBef>
                <a:spcPts val="0"/>
              </a:spcBef>
              <a:spcAft>
                <a:spcPts val="0"/>
              </a:spcAft>
              <a:buClr>
                <a:srgbClr val="434343"/>
              </a:buClr>
              <a:buSzPts val="1200"/>
              <a:buFont typeface="Roboto Condensed Light"/>
              <a:buAutoNum type="romanLcPeriod"/>
              <a:defRPr/>
            </a:lvl3pPr>
            <a:lvl4pPr lvl="3" rtl="0">
              <a:spcBef>
                <a:spcPts val="0"/>
              </a:spcBef>
              <a:spcAft>
                <a:spcPts val="0"/>
              </a:spcAft>
              <a:buClr>
                <a:srgbClr val="434343"/>
              </a:buClr>
              <a:buSzPts val="1200"/>
              <a:buFont typeface="Roboto Condensed Light"/>
              <a:buAutoNum type="arabicPeriod"/>
              <a:defRPr/>
            </a:lvl4pPr>
            <a:lvl5pPr lvl="4" rtl="0">
              <a:spcBef>
                <a:spcPts val="0"/>
              </a:spcBef>
              <a:spcAft>
                <a:spcPts val="0"/>
              </a:spcAft>
              <a:buClr>
                <a:srgbClr val="434343"/>
              </a:buClr>
              <a:buSzPts val="1200"/>
              <a:buFont typeface="Roboto Condensed Light"/>
              <a:buAutoNum type="alphaLcPeriod"/>
              <a:defRPr/>
            </a:lvl5pPr>
            <a:lvl6pPr lvl="5" rtl="0">
              <a:spcBef>
                <a:spcPts val="0"/>
              </a:spcBef>
              <a:spcAft>
                <a:spcPts val="0"/>
              </a:spcAft>
              <a:buClr>
                <a:srgbClr val="434343"/>
              </a:buClr>
              <a:buSzPts val="1200"/>
              <a:buFont typeface="Roboto Condensed Light"/>
              <a:buAutoNum type="romanLcPeriod"/>
              <a:defRPr/>
            </a:lvl6pPr>
            <a:lvl7pPr lvl="6" rtl="0">
              <a:spcBef>
                <a:spcPts val="0"/>
              </a:spcBef>
              <a:spcAft>
                <a:spcPts val="0"/>
              </a:spcAft>
              <a:buClr>
                <a:srgbClr val="434343"/>
              </a:buClr>
              <a:buSzPts val="1200"/>
              <a:buFont typeface="Roboto Condensed Light"/>
              <a:buAutoNum type="arabicPeriod"/>
              <a:defRPr/>
            </a:lvl7pPr>
            <a:lvl8pPr lvl="7" rtl="0">
              <a:spcBef>
                <a:spcPts val="0"/>
              </a:spcBef>
              <a:spcAft>
                <a:spcPts val="0"/>
              </a:spcAft>
              <a:buClr>
                <a:srgbClr val="434343"/>
              </a:buClr>
              <a:buSzPts val="1200"/>
              <a:buFont typeface="Roboto Condensed Light"/>
              <a:buAutoNum type="alphaLcPeriod"/>
              <a:defRPr/>
            </a:lvl8pPr>
            <a:lvl9pPr lvl="8" rtl="0">
              <a:spcBef>
                <a:spcPts val="0"/>
              </a:spcBef>
              <a:spcAft>
                <a:spcPts val="0"/>
              </a:spcAft>
              <a:buClr>
                <a:srgbClr val="434343"/>
              </a:buClr>
              <a:buSzPts val="1200"/>
              <a:buFont typeface="Roboto Condensed Light"/>
              <a:buAutoNum type="romanLcPeriod"/>
              <a:defRPr/>
            </a:lvl9pPr>
          </a:lstStyle>
          <a:p/>
        </p:txBody>
      </p:sp>
      <p:sp>
        <p:nvSpPr>
          <p:cNvPr id="22" name="Google Shape;22;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AND_TWO_COLUMNS_1_4_1_2">
    <p:bg>
      <p:bgPr>
        <a:solidFill>
          <a:schemeClr val="dk1"/>
        </a:solidFill>
      </p:bgPr>
    </p:bg>
    <p:spTree>
      <p:nvGrpSpPr>
        <p:cNvPr id="190" name="Shape 190"/>
        <p:cNvGrpSpPr/>
        <p:nvPr/>
      </p:nvGrpSpPr>
      <p:grpSpPr>
        <a:xfrm>
          <a:off x="0" y="0"/>
          <a:ext cx="0" cy="0"/>
          <a:chOff x="0" y="0"/>
          <a:chExt cx="0" cy="0"/>
        </a:xfrm>
      </p:grpSpPr>
      <p:grpSp>
        <p:nvGrpSpPr>
          <p:cNvPr id="191" name="Google Shape;191;p31"/>
          <p:cNvGrpSpPr/>
          <p:nvPr/>
        </p:nvGrpSpPr>
        <p:grpSpPr>
          <a:xfrm>
            <a:off x="6430674" y="1144084"/>
            <a:ext cx="2323221" cy="2855325"/>
            <a:chOff x="888104" y="1148823"/>
            <a:chExt cx="2148346" cy="2640397"/>
          </a:xfrm>
        </p:grpSpPr>
        <p:sp>
          <p:nvSpPr>
            <p:cNvPr id="192" name="Google Shape;192;p31"/>
            <p:cNvSpPr/>
            <p:nvPr/>
          </p:nvSpPr>
          <p:spPr>
            <a:xfrm>
              <a:off x="2521247" y="2482108"/>
              <a:ext cx="408418" cy="1307112"/>
            </a:xfrm>
            <a:custGeom>
              <a:rect b="b" l="l" r="r" t="t"/>
              <a:pathLst>
                <a:path extrusionOk="0" h="16288" w="5089">
                  <a:moveTo>
                    <a:pt x="2526" y="0"/>
                  </a:moveTo>
                  <a:cubicBezTo>
                    <a:pt x="2427" y="0"/>
                    <a:pt x="2329" y="50"/>
                    <a:pt x="2267" y="136"/>
                  </a:cubicBezTo>
                  <a:cubicBezTo>
                    <a:pt x="2193" y="234"/>
                    <a:pt x="2132" y="345"/>
                    <a:pt x="2095" y="468"/>
                  </a:cubicBezTo>
                  <a:cubicBezTo>
                    <a:pt x="2045" y="604"/>
                    <a:pt x="1996" y="739"/>
                    <a:pt x="1935" y="863"/>
                  </a:cubicBezTo>
                  <a:cubicBezTo>
                    <a:pt x="1836" y="1109"/>
                    <a:pt x="1713" y="1331"/>
                    <a:pt x="1590" y="1589"/>
                  </a:cubicBezTo>
                  <a:cubicBezTo>
                    <a:pt x="1466" y="1848"/>
                    <a:pt x="1343" y="2107"/>
                    <a:pt x="1220" y="2378"/>
                  </a:cubicBezTo>
                  <a:cubicBezTo>
                    <a:pt x="949" y="2932"/>
                    <a:pt x="715" y="3511"/>
                    <a:pt x="506" y="4102"/>
                  </a:cubicBezTo>
                  <a:cubicBezTo>
                    <a:pt x="309" y="4731"/>
                    <a:pt x="173" y="5371"/>
                    <a:pt x="99" y="6024"/>
                  </a:cubicBezTo>
                  <a:cubicBezTo>
                    <a:pt x="25" y="6689"/>
                    <a:pt x="1" y="7354"/>
                    <a:pt x="25" y="8020"/>
                  </a:cubicBezTo>
                  <a:cubicBezTo>
                    <a:pt x="38" y="8709"/>
                    <a:pt x="99" y="9387"/>
                    <a:pt x="198" y="10052"/>
                  </a:cubicBezTo>
                  <a:cubicBezTo>
                    <a:pt x="272" y="10582"/>
                    <a:pt x="382" y="11112"/>
                    <a:pt x="530" y="11629"/>
                  </a:cubicBezTo>
                  <a:cubicBezTo>
                    <a:pt x="629" y="12011"/>
                    <a:pt x="740" y="12393"/>
                    <a:pt x="875" y="12762"/>
                  </a:cubicBezTo>
                  <a:cubicBezTo>
                    <a:pt x="1085" y="13378"/>
                    <a:pt x="1343" y="13994"/>
                    <a:pt x="1614" y="14585"/>
                  </a:cubicBezTo>
                  <a:cubicBezTo>
                    <a:pt x="1762" y="14881"/>
                    <a:pt x="1898" y="15177"/>
                    <a:pt x="2058" y="15460"/>
                  </a:cubicBezTo>
                  <a:cubicBezTo>
                    <a:pt x="2132" y="15608"/>
                    <a:pt x="2206" y="15743"/>
                    <a:pt x="2292" y="15891"/>
                  </a:cubicBezTo>
                  <a:cubicBezTo>
                    <a:pt x="2329" y="15953"/>
                    <a:pt x="2366" y="16014"/>
                    <a:pt x="2403" y="16076"/>
                  </a:cubicBezTo>
                  <a:cubicBezTo>
                    <a:pt x="2415" y="16113"/>
                    <a:pt x="2440" y="16150"/>
                    <a:pt x="2464" y="16187"/>
                  </a:cubicBezTo>
                  <a:cubicBezTo>
                    <a:pt x="2497" y="16251"/>
                    <a:pt x="2557" y="16288"/>
                    <a:pt x="2629" y="16288"/>
                  </a:cubicBezTo>
                  <a:cubicBezTo>
                    <a:pt x="2640" y="16288"/>
                    <a:pt x="2650" y="16287"/>
                    <a:pt x="2661" y="16285"/>
                  </a:cubicBezTo>
                  <a:cubicBezTo>
                    <a:pt x="2698" y="16285"/>
                    <a:pt x="2735" y="16261"/>
                    <a:pt x="2760" y="16236"/>
                  </a:cubicBezTo>
                  <a:cubicBezTo>
                    <a:pt x="2797" y="16199"/>
                    <a:pt x="2834" y="16150"/>
                    <a:pt x="2834" y="16088"/>
                  </a:cubicBezTo>
                  <a:cubicBezTo>
                    <a:pt x="2846" y="16076"/>
                    <a:pt x="2858" y="16051"/>
                    <a:pt x="2858" y="16039"/>
                  </a:cubicBezTo>
                  <a:lnTo>
                    <a:pt x="2920" y="15928"/>
                  </a:lnTo>
                  <a:cubicBezTo>
                    <a:pt x="3056" y="15645"/>
                    <a:pt x="3191" y="15361"/>
                    <a:pt x="3314" y="15066"/>
                  </a:cubicBezTo>
                  <a:cubicBezTo>
                    <a:pt x="3511" y="14598"/>
                    <a:pt x="3671" y="14105"/>
                    <a:pt x="3795" y="13612"/>
                  </a:cubicBezTo>
                  <a:cubicBezTo>
                    <a:pt x="3856" y="13366"/>
                    <a:pt x="3906" y="13107"/>
                    <a:pt x="3955" y="12861"/>
                  </a:cubicBezTo>
                  <a:cubicBezTo>
                    <a:pt x="4004" y="12577"/>
                    <a:pt x="4041" y="12294"/>
                    <a:pt x="4090" y="12011"/>
                  </a:cubicBezTo>
                  <a:cubicBezTo>
                    <a:pt x="4127" y="11777"/>
                    <a:pt x="4177" y="11555"/>
                    <a:pt x="4226" y="11333"/>
                  </a:cubicBezTo>
                  <a:cubicBezTo>
                    <a:pt x="4300" y="11025"/>
                    <a:pt x="4386" y="10693"/>
                    <a:pt x="4472" y="10409"/>
                  </a:cubicBezTo>
                  <a:cubicBezTo>
                    <a:pt x="4571" y="10114"/>
                    <a:pt x="4645" y="9830"/>
                    <a:pt x="4719" y="9535"/>
                  </a:cubicBezTo>
                  <a:cubicBezTo>
                    <a:pt x="4792" y="9276"/>
                    <a:pt x="4854" y="9017"/>
                    <a:pt x="4916" y="8746"/>
                  </a:cubicBezTo>
                  <a:cubicBezTo>
                    <a:pt x="4977" y="8475"/>
                    <a:pt x="5014" y="8204"/>
                    <a:pt x="5051" y="7933"/>
                  </a:cubicBezTo>
                  <a:cubicBezTo>
                    <a:pt x="5063" y="7773"/>
                    <a:pt x="5088" y="7601"/>
                    <a:pt x="5088" y="7441"/>
                  </a:cubicBezTo>
                  <a:cubicBezTo>
                    <a:pt x="5088" y="7293"/>
                    <a:pt x="5088" y="7133"/>
                    <a:pt x="5063" y="6985"/>
                  </a:cubicBezTo>
                  <a:cubicBezTo>
                    <a:pt x="5051" y="6849"/>
                    <a:pt x="5026" y="6714"/>
                    <a:pt x="5002" y="6591"/>
                  </a:cubicBezTo>
                  <a:cubicBezTo>
                    <a:pt x="4977" y="6529"/>
                    <a:pt x="4965" y="6480"/>
                    <a:pt x="4940" y="6431"/>
                  </a:cubicBezTo>
                  <a:cubicBezTo>
                    <a:pt x="4928" y="6369"/>
                    <a:pt x="4891" y="6307"/>
                    <a:pt x="4866" y="6246"/>
                  </a:cubicBezTo>
                  <a:cubicBezTo>
                    <a:pt x="4829" y="6197"/>
                    <a:pt x="4792" y="6147"/>
                    <a:pt x="4731" y="6123"/>
                  </a:cubicBezTo>
                  <a:cubicBezTo>
                    <a:pt x="4695" y="6101"/>
                    <a:pt x="4655" y="6088"/>
                    <a:pt x="4616" y="6088"/>
                  </a:cubicBezTo>
                  <a:cubicBezTo>
                    <a:pt x="4588" y="6088"/>
                    <a:pt x="4560" y="6095"/>
                    <a:pt x="4534" y="6110"/>
                  </a:cubicBezTo>
                  <a:cubicBezTo>
                    <a:pt x="4423" y="6172"/>
                    <a:pt x="4349" y="6270"/>
                    <a:pt x="4324" y="6394"/>
                  </a:cubicBezTo>
                  <a:cubicBezTo>
                    <a:pt x="4275" y="6504"/>
                    <a:pt x="4250" y="6615"/>
                    <a:pt x="4213" y="6726"/>
                  </a:cubicBezTo>
                  <a:cubicBezTo>
                    <a:pt x="4164" y="6862"/>
                    <a:pt x="4115" y="6997"/>
                    <a:pt x="4053" y="7133"/>
                  </a:cubicBezTo>
                  <a:cubicBezTo>
                    <a:pt x="3979" y="7305"/>
                    <a:pt x="3893" y="7465"/>
                    <a:pt x="3807" y="7625"/>
                  </a:cubicBezTo>
                  <a:cubicBezTo>
                    <a:pt x="3696" y="7823"/>
                    <a:pt x="3573" y="7995"/>
                    <a:pt x="3437" y="8180"/>
                  </a:cubicBezTo>
                  <a:cubicBezTo>
                    <a:pt x="3339" y="8315"/>
                    <a:pt x="3240" y="8438"/>
                    <a:pt x="3129" y="8574"/>
                  </a:cubicBezTo>
                  <a:lnTo>
                    <a:pt x="3056" y="8660"/>
                  </a:lnTo>
                  <a:lnTo>
                    <a:pt x="3216" y="8081"/>
                  </a:lnTo>
                  <a:cubicBezTo>
                    <a:pt x="3351" y="7552"/>
                    <a:pt x="3474" y="7022"/>
                    <a:pt x="3573" y="6468"/>
                  </a:cubicBezTo>
                  <a:cubicBezTo>
                    <a:pt x="3610" y="6283"/>
                    <a:pt x="3635" y="6123"/>
                    <a:pt x="3659" y="5925"/>
                  </a:cubicBezTo>
                  <a:cubicBezTo>
                    <a:pt x="3684" y="5728"/>
                    <a:pt x="3708" y="5531"/>
                    <a:pt x="3721" y="5347"/>
                  </a:cubicBezTo>
                  <a:cubicBezTo>
                    <a:pt x="3733" y="5039"/>
                    <a:pt x="3733" y="4731"/>
                    <a:pt x="3721" y="4423"/>
                  </a:cubicBezTo>
                  <a:cubicBezTo>
                    <a:pt x="3708" y="4078"/>
                    <a:pt x="3684" y="3733"/>
                    <a:pt x="3647" y="3413"/>
                  </a:cubicBezTo>
                  <a:cubicBezTo>
                    <a:pt x="3622" y="3092"/>
                    <a:pt x="3573" y="2760"/>
                    <a:pt x="3511" y="2452"/>
                  </a:cubicBezTo>
                  <a:cubicBezTo>
                    <a:pt x="3462" y="2168"/>
                    <a:pt x="3400" y="1873"/>
                    <a:pt x="3339" y="1589"/>
                  </a:cubicBezTo>
                  <a:cubicBezTo>
                    <a:pt x="3265" y="1294"/>
                    <a:pt x="3179" y="1010"/>
                    <a:pt x="3080" y="727"/>
                  </a:cubicBezTo>
                  <a:cubicBezTo>
                    <a:pt x="3031" y="616"/>
                    <a:pt x="2982" y="493"/>
                    <a:pt x="2920" y="382"/>
                  </a:cubicBezTo>
                  <a:cubicBezTo>
                    <a:pt x="2883" y="296"/>
                    <a:pt x="2834" y="222"/>
                    <a:pt x="2772" y="148"/>
                  </a:cubicBezTo>
                  <a:cubicBezTo>
                    <a:pt x="2711" y="74"/>
                    <a:pt x="2624" y="13"/>
                    <a:pt x="2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1"/>
            <p:cNvSpPr/>
            <p:nvPr/>
          </p:nvSpPr>
          <p:spPr>
            <a:xfrm>
              <a:off x="915791" y="1174263"/>
              <a:ext cx="2096903" cy="2297477"/>
            </a:xfrm>
            <a:custGeom>
              <a:rect b="b" l="l" r="r" t="t"/>
              <a:pathLst>
                <a:path extrusionOk="0" h="28629" w="26128">
                  <a:moveTo>
                    <a:pt x="12402" y="0"/>
                  </a:moveTo>
                  <a:cubicBezTo>
                    <a:pt x="11819" y="0"/>
                    <a:pt x="11267" y="75"/>
                    <a:pt x="11013" y="222"/>
                  </a:cubicBezTo>
                  <a:lnTo>
                    <a:pt x="10989" y="234"/>
                  </a:lnTo>
                  <a:cubicBezTo>
                    <a:pt x="10077" y="776"/>
                    <a:pt x="10126" y="1836"/>
                    <a:pt x="10176" y="2686"/>
                  </a:cubicBezTo>
                  <a:lnTo>
                    <a:pt x="10176" y="2846"/>
                  </a:lnTo>
                  <a:cubicBezTo>
                    <a:pt x="10077" y="2686"/>
                    <a:pt x="10003" y="2538"/>
                    <a:pt x="9929" y="2365"/>
                  </a:cubicBezTo>
                  <a:cubicBezTo>
                    <a:pt x="9831" y="2131"/>
                    <a:pt x="9695" y="1909"/>
                    <a:pt x="9547" y="1700"/>
                  </a:cubicBezTo>
                  <a:cubicBezTo>
                    <a:pt x="9460" y="1613"/>
                    <a:pt x="9229" y="1353"/>
                    <a:pt x="8955" y="1353"/>
                  </a:cubicBezTo>
                  <a:cubicBezTo>
                    <a:pt x="8919" y="1353"/>
                    <a:pt x="8882" y="1357"/>
                    <a:pt x="8845" y="1367"/>
                  </a:cubicBezTo>
                  <a:cubicBezTo>
                    <a:pt x="8488" y="1454"/>
                    <a:pt x="8377" y="1959"/>
                    <a:pt x="8278" y="2427"/>
                  </a:cubicBezTo>
                  <a:lnTo>
                    <a:pt x="8254" y="2562"/>
                  </a:lnTo>
                  <a:cubicBezTo>
                    <a:pt x="8046" y="2476"/>
                    <a:pt x="7758" y="2383"/>
                    <a:pt x="7460" y="2383"/>
                  </a:cubicBezTo>
                  <a:cubicBezTo>
                    <a:pt x="7335" y="2383"/>
                    <a:pt x="7207" y="2399"/>
                    <a:pt x="7084" y="2439"/>
                  </a:cubicBezTo>
                  <a:cubicBezTo>
                    <a:pt x="6837" y="2525"/>
                    <a:pt x="6640" y="2710"/>
                    <a:pt x="6529" y="2944"/>
                  </a:cubicBezTo>
                  <a:cubicBezTo>
                    <a:pt x="6197" y="3646"/>
                    <a:pt x="6886" y="4225"/>
                    <a:pt x="7305" y="4583"/>
                  </a:cubicBezTo>
                  <a:cubicBezTo>
                    <a:pt x="8549" y="5654"/>
                    <a:pt x="10385" y="7527"/>
                    <a:pt x="11444" y="9276"/>
                  </a:cubicBezTo>
                  <a:cubicBezTo>
                    <a:pt x="11457" y="9522"/>
                    <a:pt x="11469" y="9769"/>
                    <a:pt x="11469" y="10027"/>
                  </a:cubicBezTo>
                  <a:cubicBezTo>
                    <a:pt x="11469" y="10126"/>
                    <a:pt x="11469" y="10224"/>
                    <a:pt x="11481" y="10335"/>
                  </a:cubicBezTo>
                  <a:cubicBezTo>
                    <a:pt x="11518" y="12011"/>
                    <a:pt x="11814" y="14277"/>
                    <a:pt x="12898" y="16100"/>
                  </a:cubicBezTo>
                  <a:lnTo>
                    <a:pt x="12652" y="15965"/>
                  </a:lnTo>
                  <a:cubicBezTo>
                    <a:pt x="11863" y="15521"/>
                    <a:pt x="11099" y="15029"/>
                    <a:pt x="10360" y="14487"/>
                  </a:cubicBezTo>
                  <a:cubicBezTo>
                    <a:pt x="9560" y="13895"/>
                    <a:pt x="8710" y="13353"/>
                    <a:pt x="7823" y="12885"/>
                  </a:cubicBezTo>
                  <a:cubicBezTo>
                    <a:pt x="7392" y="12442"/>
                    <a:pt x="7133" y="11666"/>
                    <a:pt x="6899" y="10976"/>
                  </a:cubicBezTo>
                  <a:cubicBezTo>
                    <a:pt x="6837" y="10766"/>
                    <a:pt x="6763" y="10569"/>
                    <a:pt x="6702" y="10397"/>
                  </a:cubicBezTo>
                  <a:cubicBezTo>
                    <a:pt x="6566" y="10027"/>
                    <a:pt x="6431" y="9645"/>
                    <a:pt x="6295" y="9276"/>
                  </a:cubicBezTo>
                  <a:cubicBezTo>
                    <a:pt x="6172" y="8931"/>
                    <a:pt x="6049" y="8586"/>
                    <a:pt x="5926" y="8253"/>
                  </a:cubicBezTo>
                  <a:cubicBezTo>
                    <a:pt x="5827" y="8007"/>
                    <a:pt x="5766" y="7748"/>
                    <a:pt x="5692" y="7465"/>
                  </a:cubicBezTo>
                  <a:cubicBezTo>
                    <a:pt x="5531" y="6911"/>
                    <a:pt x="5384" y="6344"/>
                    <a:pt x="5039" y="5876"/>
                  </a:cubicBezTo>
                  <a:lnTo>
                    <a:pt x="4829" y="5593"/>
                  </a:lnTo>
                  <a:lnTo>
                    <a:pt x="4669" y="5913"/>
                  </a:lnTo>
                  <a:cubicBezTo>
                    <a:pt x="4558" y="6172"/>
                    <a:pt x="4275" y="6332"/>
                    <a:pt x="3979" y="6504"/>
                  </a:cubicBezTo>
                  <a:cubicBezTo>
                    <a:pt x="3782" y="6603"/>
                    <a:pt x="3597" y="6726"/>
                    <a:pt x="3425" y="6874"/>
                  </a:cubicBezTo>
                  <a:cubicBezTo>
                    <a:pt x="3092" y="7182"/>
                    <a:pt x="3006" y="7539"/>
                    <a:pt x="2932" y="7859"/>
                  </a:cubicBezTo>
                  <a:cubicBezTo>
                    <a:pt x="2883" y="8106"/>
                    <a:pt x="2784" y="8340"/>
                    <a:pt x="2649" y="8549"/>
                  </a:cubicBezTo>
                  <a:cubicBezTo>
                    <a:pt x="2550" y="8635"/>
                    <a:pt x="2440" y="8697"/>
                    <a:pt x="2316" y="8734"/>
                  </a:cubicBezTo>
                  <a:cubicBezTo>
                    <a:pt x="2045" y="8845"/>
                    <a:pt x="1688" y="9005"/>
                    <a:pt x="1651" y="9473"/>
                  </a:cubicBezTo>
                  <a:cubicBezTo>
                    <a:pt x="1614" y="9916"/>
                    <a:pt x="1984" y="10224"/>
                    <a:pt x="2292" y="10471"/>
                  </a:cubicBezTo>
                  <a:cubicBezTo>
                    <a:pt x="2415" y="10569"/>
                    <a:pt x="2526" y="10680"/>
                    <a:pt x="2624" y="10791"/>
                  </a:cubicBezTo>
                  <a:cubicBezTo>
                    <a:pt x="2723" y="10927"/>
                    <a:pt x="2760" y="11037"/>
                    <a:pt x="2735" y="11087"/>
                  </a:cubicBezTo>
                  <a:cubicBezTo>
                    <a:pt x="2624" y="11308"/>
                    <a:pt x="1737" y="11333"/>
                    <a:pt x="1368" y="11345"/>
                  </a:cubicBezTo>
                  <a:cubicBezTo>
                    <a:pt x="1245" y="11345"/>
                    <a:pt x="1121" y="11345"/>
                    <a:pt x="1035" y="11358"/>
                  </a:cubicBezTo>
                  <a:cubicBezTo>
                    <a:pt x="703" y="11370"/>
                    <a:pt x="358" y="11432"/>
                    <a:pt x="161" y="11690"/>
                  </a:cubicBezTo>
                  <a:cubicBezTo>
                    <a:pt x="25" y="11887"/>
                    <a:pt x="1" y="12171"/>
                    <a:pt x="111" y="12553"/>
                  </a:cubicBezTo>
                  <a:cubicBezTo>
                    <a:pt x="198" y="12848"/>
                    <a:pt x="370" y="13107"/>
                    <a:pt x="616" y="13292"/>
                  </a:cubicBezTo>
                  <a:cubicBezTo>
                    <a:pt x="777" y="13427"/>
                    <a:pt x="900" y="13600"/>
                    <a:pt x="986" y="13797"/>
                  </a:cubicBezTo>
                  <a:cubicBezTo>
                    <a:pt x="1035" y="13945"/>
                    <a:pt x="1060" y="14117"/>
                    <a:pt x="1072" y="14277"/>
                  </a:cubicBezTo>
                  <a:cubicBezTo>
                    <a:pt x="1085" y="14597"/>
                    <a:pt x="1195" y="14893"/>
                    <a:pt x="1405" y="15127"/>
                  </a:cubicBezTo>
                  <a:cubicBezTo>
                    <a:pt x="1651" y="15435"/>
                    <a:pt x="1639" y="15497"/>
                    <a:pt x="1553" y="15755"/>
                  </a:cubicBezTo>
                  <a:cubicBezTo>
                    <a:pt x="1516" y="15915"/>
                    <a:pt x="1479" y="16076"/>
                    <a:pt x="1454" y="16236"/>
                  </a:cubicBezTo>
                  <a:lnTo>
                    <a:pt x="1417" y="16531"/>
                  </a:lnTo>
                  <a:lnTo>
                    <a:pt x="1700" y="16470"/>
                  </a:lnTo>
                  <a:cubicBezTo>
                    <a:pt x="2267" y="16371"/>
                    <a:pt x="2649" y="15915"/>
                    <a:pt x="2994" y="15521"/>
                  </a:cubicBezTo>
                  <a:cubicBezTo>
                    <a:pt x="3117" y="15373"/>
                    <a:pt x="3228" y="15238"/>
                    <a:pt x="3351" y="15127"/>
                  </a:cubicBezTo>
                  <a:cubicBezTo>
                    <a:pt x="3450" y="15029"/>
                    <a:pt x="3548" y="14930"/>
                    <a:pt x="3659" y="14819"/>
                  </a:cubicBezTo>
                  <a:cubicBezTo>
                    <a:pt x="4364" y="14103"/>
                    <a:pt x="5294" y="13154"/>
                    <a:pt x="6772" y="13154"/>
                  </a:cubicBezTo>
                  <a:cubicBezTo>
                    <a:pt x="7024" y="13154"/>
                    <a:pt x="7291" y="13181"/>
                    <a:pt x="7576" y="13242"/>
                  </a:cubicBezTo>
                  <a:lnTo>
                    <a:pt x="7663" y="13304"/>
                  </a:lnTo>
                  <a:cubicBezTo>
                    <a:pt x="7693" y="13334"/>
                    <a:pt x="7740" y="13356"/>
                    <a:pt x="7790" y="13356"/>
                  </a:cubicBezTo>
                  <a:cubicBezTo>
                    <a:pt x="7801" y="13356"/>
                    <a:pt x="7812" y="13355"/>
                    <a:pt x="7823" y="13353"/>
                  </a:cubicBezTo>
                  <a:cubicBezTo>
                    <a:pt x="8611" y="13797"/>
                    <a:pt x="9375" y="14289"/>
                    <a:pt x="10102" y="14831"/>
                  </a:cubicBezTo>
                  <a:cubicBezTo>
                    <a:pt x="10853" y="15373"/>
                    <a:pt x="11629" y="15879"/>
                    <a:pt x="12442" y="16334"/>
                  </a:cubicBezTo>
                  <a:cubicBezTo>
                    <a:pt x="12787" y="16519"/>
                    <a:pt x="13120" y="16704"/>
                    <a:pt x="13440" y="16889"/>
                  </a:cubicBezTo>
                  <a:cubicBezTo>
                    <a:pt x="14795" y="17652"/>
                    <a:pt x="15941" y="18441"/>
                    <a:pt x="16951" y="19660"/>
                  </a:cubicBezTo>
                  <a:cubicBezTo>
                    <a:pt x="17604" y="20461"/>
                    <a:pt x="18207" y="21299"/>
                    <a:pt x="18749" y="22173"/>
                  </a:cubicBezTo>
                  <a:cubicBezTo>
                    <a:pt x="18848" y="22407"/>
                    <a:pt x="18934" y="22654"/>
                    <a:pt x="19020" y="22875"/>
                  </a:cubicBezTo>
                  <a:cubicBezTo>
                    <a:pt x="19316" y="23688"/>
                    <a:pt x="19661" y="24464"/>
                    <a:pt x="20043" y="25228"/>
                  </a:cubicBezTo>
                  <a:cubicBezTo>
                    <a:pt x="20338" y="25783"/>
                    <a:pt x="20646" y="26337"/>
                    <a:pt x="20966" y="26916"/>
                  </a:cubicBezTo>
                  <a:cubicBezTo>
                    <a:pt x="20929" y="26867"/>
                    <a:pt x="20880" y="26842"/>
                    <a:pt x="20843" y="26805"/>
                  </a:cubicBezTo>
                  <a:lnTo>
                    <a:pt x="20289" y="26374"/>
                  </a:lnTo>
                  <a:cubicBezTo>
                    <a:pt x="19919" y="26090"/>
                    <a:pt x="19525" y="25795"/>
                    <a:pt x="19156" y="25475"/>
                  </a:cubicBezTo>
                  <a:cubicBezTo>
                    <a:pt x="17936" y="24427"/>
                    <a:pt x="16618" y="23824"/>
                    <a:pt x="15214" y="23183"/>
                  </a:cubicBezTo>
                  <a:cubicBezTo>
                    <a:pt x="15337" y="22777"/>
                    <a:pt x="15029" y="22235"/>
                    <a:pt x="14770" y="21804"/>
                  </a:cubicBezTo>
                  <a:cubicBezTo>
                    <a:pt x="14684" y="21644"/>
                    <a:pt x="14610" y="21520"/>
                    <a:pt x="14561" y="21409"/>
                  </a:cubicBezTo>
                  <a:cubicBezTo>
                    <a:pt x="14167" y="20584"/>
                    <a:pt x="13846" y="19734"/>
                    <a:pt x="13575" y="18860"/>
                  </a:cubicBezTo>
                  <a:cubicBezTo>
                    <a:pt x="13538" y="18736"/>
                    <a:pt x="13514" y="18601"/>
                    <a:pt x="13477" y="18465"/>
                  </a:cubicBezTo>
                  <a:cubicBezTo>
                    <a:pt x="13391" y="18047"/>
                    <a:pt x="13280" y="17578"/>
                    <a:pt x="12984" y="17234"/>
                  </a:cubicBezTo>
                  <a:cubicBezTo>
                    <a:pt x="12799" y="17024"/>
                    <a:pt x="12652" y="16901"/>
                    <a:pt x="12479" y="16901"/>
                  </a:cubicBezTo>
                  <a:cubicBezTo>
                    <a:pt x="12294" y="16901"/>
                    <a:pt x="12159" y="17061"/>
                    <a:pt x="11999" y="17246"/>
                  </a:cubicBezTo>
                  <a:cubicBezTo>
                    <a:pt x="11949" y="17307"/>
                    <a:pt x="11912" y="17357"/>
                    <a:pt x="11851" y="17431"/>
                  </a:cubicBezTo>
                  <a:cubicBezTo>
                    <a:pt x="11691" y="17615"/>
                    <a:pt x="11531" y="17813"/>
                    <a:pt x="11358" y="18010"/>
                  </a:cubicBezTo>
                  <a:cubicBezTo>
                    <a:pt x="10939" y="18527"/>
                    <a:pt x="10496" y="19057"/>
                    <a:pt x="10015" y="19525"/>
                  </a:cubicBezTo>
                  <a:lnTo>
                    <a:pt x="9855" y="19685"/>
                  </a:lnTo>
                  <a:lnTo>
                    <a:pt x="10040" y="19845"/>
                  </a:lnTo>
                  <a:cubicBezTo>
                    <a:pt x="10373" y="20104"/>
                    <a:pt x="10742" y="20325"/>
                    <a:pt x="11124" y="20510"/>
                  </a:cubicBezTo>
                  <a:cubicBezTo>
                    <a:pt x="11346" y="20633"/>
                    <a:pt x="11580" y="20744"/>
                    <a:pt x="11789" y="20880"/>
                  </a:cubicBezTo>
                  <a:cubicBezTo>
                    <a:pt x="11607" y="20865"/>
                    <a:pt x="11419" y="20857"/>
                    <a:pt x="11230" y="20857"/>
                  </a:cubicBezTo>
                  <a:cubicBezTo>
                    <a:pt x="10151" y="20857"/>
                    <a:pt x="9035" y="21130"/>
                    <a:pt x="8784" y="22062"/>
                  </a:cubicBezTo>
                  <a:cubicBezTo>
                    <a:pt x="8636" y="22629"/>
                    <a:pt x="8697" y="23257"/>
                    <a:pt x="8759" y="23861"/>
                  </a:cubicBezTo>
                  <a:cubicBezTo>
                    <a:pt x="8771" y="24058"/>
                    <a:pt x="8796" y="24243"/>
                    <a:pt x="8796" y="24415"/>
                  </a:cubicBezTo>
                  <a:lnTo>
                    <a:pt x="8796" y="24859"/>
                  </a:lnTo>
                  <a:cubicBezTo>
                    <a:pt x="8796" y="25499"/>
                    <a:pt x="8784" y="26300"/>
                    <a:pt x="9338" y="26682"/>
                  </a:cubicBezTo>
                  <a:lnTo>
                    <a:pt x="9449" y="26756"/>
                  </a:lnTo>
                  <a:lnTo>
                    <a:pt x="9560" y="26694"/>
                  </a:lnTo>
                  <a:cubicBezTo>
                    <a:pt x="10015" y="26423"/>
                    <a:pt x="10447" y="26127"/>
                    <a:pt x="10841" y="25795"/>
                  </a:cubicBezTo>
                  <a:cubicBezTo>
                    <a:pt x="11001" y="25672"/>
                    <a:pt x="11173" y="25548"/>
                    <a:pt x="11333" y="25425"/>
                  </a:cubicBezTo>
                  <a:cubicBezTo>
                    <a:pt x="12454" y="24649"/>
                    <a:pt x="13649" y="24009"/>
                    <a:pt x="14930" y="23528"/>
                  </a:cubicBezTo>
                  <a:cubicBezTo>
                    <a:pt x="16335" y="24169"/>
                    <a:pt x="17677" y="24772"/>
                    <a:pt x="18885" y="25807"/>
                  </a:cubicBezTo>
                  <a:cubicBezTo>
                    <a:pt x="19266" y="26127"/>
                    <a:pt x="19661" y="26435"/>
                    <a:pt x="20030" y="26719"/>
                  </a:cubicBezTo>
                  <a:cubicBezTo>
                    <a:pt x="20227" y="26854"/>
                    <a:pt x="20412" y="27002"/>
                    <a:pt x="20597" y="27138"/>
                  </a:cubicBezTo>
                  <a:cubicBezTo>
                    <a:pt x="20769" y="27298"/>
                    <a:pt x="20929" y="27470"/>
                    <a:pt x="21077" y="27643"/>
                  </a:cubicBezTo>
                  <a:cubicBezTo>
                    <a:pt x="21385" y="27988"/>
                    <a:pt x="21558" y="28197"/>
                    <a:pt x="21730" y="28246"/>
                  </a:cubicBezTo>
                  <a:lnTo>
                    <a:pt x="21940" y="28628"/>
                  </a:lnTo>
                  <a:cubicBezTo>
                    <a:pt x="22026" y="28493"/>
                    <a:pt x="22112" y="28357"/>
                    <a:pt x="22186" y="28222"/>
                  </a:cubicBezTo>
                  <a:cubicBezTo>
                    <a:pt x="21545" y="27088"/>
                    <a:pt x="20979" y="26054"/>
                    <a:pt x="20424" y="25043"/>
                  </a:cubicBezTo>
                  <a:cubicBezTo>
                    <a:pt x="20043" y="24292"/>
                    <a:pt x="19710" y="23528"/>
                    <a:pt x="19427" y="22740"/>
                  </a:cubicBezTo>
                  <a:cubicBezTo>
                    <a:pt x="19180" y="22112"/>
                    <a:pt x="18934" y="21459"/>
                    <a:pt x="18638" y="20831"/>
                  </a:cubicBezTo>
                  <a:cubicBezTo>
                    <a:pt x="18244" y="20042"/>
                    <a:pt x="17899" y="19241"/>
                    <a:pt x="17604" y="18416"/>
                  </a:cubicBezTo>
                  <a:cubicBezTo>
                    <a:pt x="17628" y="18170"/>
                    <a:pt x="17640" y="17923"/>
                    <a:pt x="17665" y="17677"/>
                  </a:cubicBezTo>
                  <a:cubicBezTo>
                    <a:pt x="17739" y="16704"/>
                    <a:pt x="17813" y="15768"/>
                    <a:pt x="18219" y="14905"/>
                  </a:cubicBezTo>
                  <a:cubicBezTo>
                    <a:pt x="18478" y="14597"/>
                    <a:pt x="19402" y="13994"/>
                    <a:pt x="19796" y="13858"/>
                  </a:cubicBezTo>
                  <a:cubicBezTo>
                    <a:pt x="20103" y="13754"/>
                    <a:pt x="20430" y="13716"/>
                    <a:pt x="20759" y="13716"/>
                  </a:cubicBezTo>
                  <a:cubicBezTo>
                    <a:pt x="21209" y="13716"/>
                    <a:pt x="21663" y="13787"/>
                    <a:pt x="22075" y="13858"/>
                  </a:cubicBezTo>
                  <a:lnTo>
                    <a:pt x="22198" y="13883"/>
                  </a:lnTo>
                  <a:cubicBezTo>
                    <a:pt x="22629" y="13957"/>
                    <a:pt x="23048" y="14043"/>
                    <a:pt x="23393" y="14265"/>
                  </a:cubicBezTo>
                  <a:cubicBezTo>
                    <a:pt x="23529" y="14351"/>
                    <a:pt x="23664" y="14450"/>
                    <a:pt x="23787" y="14560"/>
                  </a:cubicBezTo>
                  <a:cubicBezTo>
                    <a:pt x="23997" y="14758"/>
                    <a:pt x="24243" y="14905"/>
                    <a:pt x="24514" y="15029"/>
                  </a:cubicBezTo>
                  <a:cubicBezTo>
                    <a:pt x="24709" y="15106"/>
                    <a:pt x="24958" y="15184"/>
                    <a:pt x="25192" y="15184"/>
                  </a:cubicBezTo>
                  <a:cubicBezTo>
                    <a:pt x="25329" y="15184"/>
                    <a:pt x="25460" y="15158"/>
                    <a:pt x="25574" y="15090"/>
                  </a:cubicBezTo>
                  <a:lnTo>
                    <a:pt x="25586" y="15090"/>
                  </a:lnTo>
                  <a:cubicBezTo>
                    <a:pt x="25758" y="14979"/>
                    <a:pt x="25869" y="14782"/>
                    <a:pt x="25869" y="14573"/>
                  </a:cubicBezTo>
                  <a:cubicBezTo>
                    <a:pt x="25894" y="14142"/>
                    <a:pt x="25561" y="13932"/>
                    <a:pt x="25315" y="13784"/>
                  </a:cubicBezTo>
                  <a:lnTo>
                    <a:pt x="25204" y="13710"/>
                  </a:lnTo>
                  <a:cubicBezTo>
                    <a:pt x="25610" y="13476"/>
                    <a:pt x="26128" y="13168"/>
                    <a:pt x="26128" y="12762"/>
                  </a:cubicBezTo>
                  <a:cubicBezTo>
                    <a:pt x="26128" y="12540"/>
                    <a:pt x="25968" y="12355"/>
                    <a:pt x="25684" y="12195"/>
                  </a:cubicBezTo>
                  <a:cubicBezTo>
                    <a:pt x="25581" y="12151"/>
                    <a:pt x="25469" y="12129"/>
                    <a:pt x="25355" y="12129"/>
                  </a:cubicBezTo>
                  <a:cubicBezTo>
                    <a:pt x="25280" y="12129"/>
                    <a:pt x="25204" y="12139"/>
                    <a:pt x="25130" y="12158"/>
                  </a:cubicBezTo>
                  <a:cubicBezTo>
                    <a:pt x="25039" y="12176"/>
                    <a:pt x="24974" y="12185"/>
                    <a:pt x="24927" y="12185"/>
                  </a:cubicBezTo>
                  <a:cubicBezTo>
                    <a:pt x="24872" y="12185"/>
                    <a:pt x="24842" y="12172"/>
                    <a:pt x="24822" y="12146"/>
                  </a:cubicBezTo>
                  <a:cubicBezTo>
                    <a:pt x="24760" y="12060"/>
                    <a:pt x="24773" y="11986"/>
                    <a:pt x="24908" y="11764"/>
                  </a:cubicBezTo>
                  <a:cubicBezTo>
                    <a:pt x="25031" y="11579"/>
                    <a:pt x="25167" y="11345"/>
                    <a:pt x="25068" y="11087"/>
                  </a:cubicBezTo>
                  <a:cubicBezTo>
                    <a:pt x="24982" y="10890"/>
                    <a:pt x="24822" y="10742"/>
                    <a:pt x="24625" y="10668"/>
                  </a:cubicBezTo>
                  <a:cubicBezTo>
                    <a:pt x="24409" y="10580"/>
                    <a:pt x="24136" y="10545"/>
                    <a:pt x="23857" y="10545"/>
                  </a:cubicBezTo>
                  <a:cubicBezTo>
                    <a:pt x="23360" y="10545"/>
                    <a:pt x="22846" y="10656"/>
                    <a:pt x="22617" y="10766"/>
                  </a:cubicBezTo>
                  <a:cubicBezTo>
                    <a:pt x="22543" y="10791"/>
                    <a:pt x="22482" y="10828"/>
                    <a:pt x="22408" y="10877"/>
                  </a:cubicBezTo>
                  <a:cubicBezTo>
                    <a:pt x="22555" y="10508"/>
                    <a:pt x="22666" y="10126"/>
                    <a:pt x="22716" y="9732"/>
                  </a:cubicBezTo>
                  <a:cubicBezTo>
                    <a:pt x="22802" y="9079"/>
                    <a:pt x="22568" y="8795"/>
                    <a:pt x="22358" y="8660"/>
                  </a:cubicBezTo>
                  <a:cubicBezTo>
                    <a:pt x="22234" y="8585"/>
                    <a:pt x="22088" y="8549"/>
                    <a:pt x="21927" y="8549"/>
                  </a:cubicBezTo>
                  <a:cubicBezTo>
                    <a:pt x="21689" y="8549"/>
                    <a:pt x="21418" y="8629"/>
                    <a:pt x="21139" y="8783"/>
                  </a:cubicBezTo>
                  <a:cubicBezTo>
                    <a:pt x="20920" y="8382"/>
                    <a:pt x="20509" y="7896"/>
                    <a:pt x="20059" y="7896"/>
                  </a:cubicBezTo>
                  <a:cubicBezTo>
                    <a:pt x="20054" y="7896"/>
                    <a:pt x="20048" y="7896"/>
                    <a:pt x="20043" y="7896"/>
                  </a:cubicBezTo>
                  <a:cubicBezTo>
                    <a:pt x="19821" y="7896"/>
                    <a:pt x="19513" y="8019"/>
                    <a:pt x="19303" y="8561"/>
                  </a:cubicBezTo>
                  <a:cubicBezTo>
                    <a:pt x="19082" y="9103"/>
                    <a:pt x="19082" y="9793"/>
                    <a:pt x="19094" y="10446"/>
                  </a:cubicBezTo>
                  <a:cubicBezTo>
                    <a:pt x="19106" y="10816"/>
                    <a:pt x="19094" y="11173"/>
                    <a:pt x="19057" y="11542"/>
                  </a:cubicBezTo>
                  <a:cubicBezTo>
                    <a:pt x="18934" y="12503"/>
                    <a:pt x="18614" y="13415"/>
                    <a:pt x="18109" y="14253"/>
                  </a:cubicBezTo>
                  <a:cubicBezTo>
                    <a:pt x="18022" y="14388"/>
                    <a:pt x="17936" y="14536"/>
                    <a:pt x="17862" y="14684"/>
                  </a:cubicBezTo>
                  <a:cubicBezTo>
                    <a:pt x="17850" y="14708"/>
                    <a:pt x="17838" y="14733"/>
                    <a:pt x="17825" y="14745"/>
                  </a:cubicBezTo>
                  <a:cubicBezTo>
                    <a:pt x="17813" y="14770"/>
                    <a:pt x="17801" y="14807"/>
                    <a:pt x="17801" y="14831"/>
                  </a:cubicBezTo>
                  <a:cubicBezTo>
                    <a:pt x="17431" y="15644"/>
                    <a:pt x="17332" y="16482"/>
                    <a:pt x="17271" y="17357"/>
                  </a:cubicBezTo>
                  <a:cubicBezTo>
                    <a:pt x="17259" y="17307"/>
                    <a:pt x="17246" y="17271"/>
                    <a:pt x="17234" y="17234"/>
                  </a:cubicBezTo>
                  <a:cubicBezTo>
                    <a:pt x="16914" y="15977"/>
                    <a:pt x="16667" y="14696"/>
                    <a:pt x="16495" y="13403"/>
                  </a:cubicBezTo>
                  <a:cubicBezTo>
                    <a:pt x="16458" y="13082"/>
                    <a:pt x="16396" y="12774"/>
                    <a:pt x="16335" y="12479"/>
                  </a:cubicBezTo>
                  <a:cubicBezTo>
                    <a:pt x="16199" y="11838"/>
                    <a:pt x="16076" y="11296"/>
                    <a:pt x="16199" y="10742"/>
                  </a:cubicBezTo>
                  <a:cubicBezTo>
                    <a:pt x="16212" y="10729"/>
                    <a:pt x="16212" y="10717"/>
                    <a:pt x="16212" y="10692"/>
                  </a:cubicBezTo>
                  <a:cubicBezTo>
                    <a:pt x="16285" y="10421"/>
                    <a:pt x="16409" y="10163"/>
                    <a:pt x="16569" y="9941"/>
                  </a:cubicBezTo>
                  <a:cubicBezTo>
                    <a:pt x="18478" y="7219"/>
                    <a:pt x="19858" y="5100"/>
                    <a:pt x="21040" y="3092"/>
                  </a:cubicBezTo>
                  <a:lnTo>
                    <a:pt x="21102" y="2994"/>
                  </a:lnTo>
                  <a:cubicBezTo>
                    <a:pt x="21324" y="2599"/>
                    <a:pt x="21558" y="2205"/>
                    <a:pt x="21410" y="1885"/>
                  </a:cubicBezTo>
                  <a:cubicBezTo>
                    <a:pt x="21311" y="1700"/>
                    <a:pt x="21102" y="1602"/>
                    <a:pt x="20806" y="1577"/>
                  </a:cubicBezTo>
                  <a:cubicBezTo>
                    <a:pt x="20780" y="1575"/>
                    <a:pt x="20753" y="1575"/>
                    <a:pt x="20727" y="1575"/>
                  </a:cubicBezTo>
                  <a:cubicBezTo>
                    <a:pt x="20544" y="1575"/>
                    <a:pt x="20362" y="1611"/>
                    <a:pt x="20190" y="1675"/>
                  </a:cubicBezTo>
                  <a:cubicBezTo>
                    <a:pt x="20055" y="1725"/>
                    <a:pt x="19919" y="1762"/>
                    <a:pt x="19784" y="1774"/>
                  </a:cubicBezTo>
                  <a:cubicBezTo>
                    <a:pt x="19611" y="1774"/>
                    <a:pt x="19427" y="1762"/>
                    <a:pt x="19254" y="1737"/>
                  </a:cubicBezTo>
                  <a:cubicBezTo>
                    <a:pt x="19097" y="1709"/>
                    <a:pt x="18940" y="1695"/>
                    <a:pt x="18783" y="1695"/>
                  </a:cubicBezTo>
                  <a:cubicBezTo>
                    <a:pt x="18731" y="1695"/>
                    <a:pt x="18678" y="1697"/>
                    <a:pt x="18626" y="1700"/>
                  </a:cubicBezTo>
                  <a:cubicBezTo>
                    <a:pt x="17308" y="1799"/>
                    <a:pt x="16803" y="2920"/>
                    <a:pt x="16606" y="3880"/>
                  </a:cubicBezTo>
                  <a:cubicBezTo>
                    <a:pt x="16322" y="3080"/>
                    <a:pt x="15941" y="2316"/>
                    <a:pt x="15497" y="1589"/>
                  </a:cubicBezTo>
                  <a:lnTo>
                    <a:pt x="15399" y="1454"/>
                  </a:lnTo>
                  <a:lnTo>
                    <a:pt x="15251" y="1503"/>
                  </a:lnTo>
                  <a:cubicBezTo>
                    <a:pt x="14807" y="1663"/>
                    <a:pt x="14438" y="2082"/>
                    <a:pt x="14080" y="2488"/>
                  </a:cubicBezTo>
                  <a:cubicBezTo>
                    <a:pt x="13896" y="2722"/>
                    <a:pt x="13699" y="2932"/>
                    <a:pt x="13465" y="3129"/>
                  </a:cubicBezTo>
                  <a:cubicBezTo>
                    <a:pt x="12602" y="3794"/>
                    <a:pt x="12442" y="3979"/>
                    <a:pt x="13033" y="4989"/>
                  </a:cubicBezTo>
                  <a:cubicBezTo>
                    <a:pt x="13243" y="5346"/>
                    <a:pt x="13415" y="5716"/>
                    <a:pt x="13588" y="6098"/>
                  </a:cubicBezTo>
                  <a:cubicBezTo>
                    <a:pt x="13736" y="6467"/>
                    <a:pt x="13920" y="6837"/>
                    <a:pt x="14117" y="7182"/>
                  </a:cubicBezTo>
                  <a:lnTo>
                    <a:pt x="14302" y="7514"/>
                  </a:lnTo>
                  <a:cubicBezTo>
                    <a:pt x="14881" y="8512"/>
                    <a:pt x="15485" y="9559"/>
                    <a:pt x="15793" y="10680"/>
                  </a:cubicBezTo>
                  <a:cubicBezTo>
                    <a:pt x="15657" y="11308"/>
                    <a:pt x="15793" y="11924"/>
                    <a:pt x="15916" y="12565"/>
                  </a:cubicBezTo>
                  <a:cubicBezTo>
                    <a:pt x="15977" y="12848"/>
                    <a:pt x="16039" y="13144"/>
                    <a:pt x="16088" y="13464"/>
                  </a:cubicBezTo>
                  <a:cubicBezTo>
                    <a:pt x="16261" y="14770"/>
                    <a:pt x="16507" y="16063"/>
                    <a:pt x="16840" y="17332"/>
                  </a:cubicBezTo>
                  <a:cubicBezTo>
                    <a:pt x="16938" y="17714"/>
                    <a:pt x="17049" y="18096"/>
                    <a:pt x="17197" y="18490"/>
                  </a:cubicBezTo>
                  <a:cubicBezTo>
                    <a:pt x="17197" y="18502"/>
                    <a:pt x="17197" y="18515"/>
                    <a:pt x="17197" y="18515"/>
                  </a:cubicBezTo>
                  <a:cubicBezTo>
                    <a:pt x="17369" y="19007"/>
                    <a:pt x="17579" y="19525"/>
                    <a:pt x="17813" y="20067"/>
                  </a:cubicBezTo>
                  <a:cubicBezTo>
                    <a:pt x="17628" y="19808"/>
                    <a:pt x="17443" y="19574"/>
                    <a:pt x="17296" y="19389"/>
                  </a:cubicBezTo>
                  <a:cubicBezTo>
                    <a:pt x="16261" y="18145"/>
                    <a:pt x="15054" y="17320"/>
                    <a:pt x="13711" y="16544"/>
                  </a:cubicBezTo>
                  <a:cubicBezTo>
                    <a:pt x="12307" y="14721"/>
                    <a:pt x="11949" y="12158"/>
                    <a:pt x="11900" y="10323"/>
                  </a:cubicBezTo>
                  <a:cubicBezTo>
                    <a:pt x="11900" y="10224"/>
                    <a:pt x="11900" y="10126"/>
                    <a:pt x="11888" y="10027"/>
                  </a:cubicBezTo>
                  <a:cubicBezTo>
                    <a:pt x="11888" y="9756"/>
                    <a:pt x="11875" y="9473"/>
                    <a:pt x="11863" y="9202"/>
                  </a:cubicBezTo>
                  <a:cubicBezTo>
                    <a:pt x="11863" y="9190"/>
                    <a:pt x="11863" y="9190"/>
                    <a:pt x="11863" y="9177"/>
                  </a:cubicBezTo>
                  <a:cubicBezTo>
                    <a:pt x="11838" y="8943"/>
                    <a:pt x="11814" y="8709"/>
                    <a:pt x="11777" y="8488"/>
                  </a:cubicBezTo>
                  <a:cubicBezTo>
                    <a:pt x="11777" y="8463"/>
                    <a:pt x="11777" y="8451"/>
                    <a:pt x="11777" y="8438"/>
                  </a:cubicBezTo>
                  <a:cubicBezTo>
                    <a:pt x="11728" y="8167"/>
                    <a:pt x="11838" y="7810"/>
                    <a:pt x="11949" y="7453"/>
                  </a:cubicBezTo>
                  <a:cubicBezTo>
                    <a:pt x="12011" y="7268"/>
                    <a:pt x="12060" y="7083"/>
                    <a:pt x="12109" y="6898"/>
                  </a:cubicBezTo>
                  <a:cubicBezTo>
                    <a:pt x="12134" y="6751"/>
                    <a:pt x="12159" y="6615"/>
                    <a:pt x="12196" y="6480"/>
                  </a:cubicBezTo>
                  <a:cubicBezTo>
                    <a:pt x="12294" y="5999"/>
                    <a:pt x="12405" y="5519"/>
                    <a:pt x="12294" y="5001"/>
                  </a:cubicBezTo>
                  <a:cubicBezTo>
                    <a:pt x="12257" y="4866"/>
                    <a:pt x="12208" y="4743"/>
                    <a:pt x="12159" y="4607"/>
                  </a:cubicBezTo>
                  <a:cubicBezTo>
                    <a:pt x="12073" y="4373"/>
                    <a:pt x="11999" y="4188"/>
                    <a:pt x="12085" y="3930"/>
                  </a:cubicBezTo>
                  <a:cubicBezTo>
                    <a:pt x="12183" y="3646"/>
                    <a:pt x="12454" y="3400"/>
                    <a:pt x="12701" y="3166"/>
                  </a:cubicBezTo>
                  <a:cubicBezTo>
                    <a:pt x="12799" y="3067"/>
                    <a:pt x="12898" y="2981"/>
                    <a:pt x="12984" y="2883"/>
                  </a:cubicBezTo>
                  <a:cubicBezTo>
                    <a:pt x="13058" y="2809"/>
                    <a:pt x="13144" y="2722"/>
                    <a:pt x="13255" y="2612"/>
                  </a:cubicBezTo>
                  <a:cubicBezTo>
                    <a:pt x="14056" y="1848"/>
                    <a:pt x="14746" y="1109"/>
                    <a:pt x="14487" y="604"/>
                  </a:cubicBezTo>
                  <a:cubicBezTo>
                    <a:pt x="14376" y="407"/>
                    <a:pt x="14154" y="259"/>
                    <a:pt x="13785" y="160"/>
                  </a:cubicBezTo>
                  <a:cubicBezTo>
                    <a:pt x="13407" y="53"/>
                    <a:pt x="12893" y="0"/>
                    <a:pt x="12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1"/>
            <p:cNvSpPr/>
            <p:nvPr/>
          </p:nvSpPr>
          <p:spPr>
            <a:xfrm>
              <a:off x="888104" y="1148823"/>
              <a:ext cx="2148346" cy="2371307"/>
            </a:xfrm>
            <a:custGeom>
              <a:rect b="b" l="l" r="r" t="t"/>
              <a:pathLst>
                <a:path extrusionOk="0" h="29549" w="26769">
                  <a:moveTo>
                    <a:pt x="12764" y="628"/>
                  </a:moveTo>
                  <a:cubicBezTo>
                    <a:pt x="13213" y="628"/>
                    <a:pt x="13688" y="673"/>
                    <a:pt x="14044" y="773"/>
                  </a:cubicBezTo>
                  <a:cubicBezTo>
                    <a:pt x="14315" y="859"/>
                    <a:pt x="14487" y="958"/>
                    <a:pt x="14549" y="1069"/>
                  </a:cubicBezTo>
                  <a:cubicBezTo>
                    <a:pt x="14733" y="1413"/>
                    <a:pt x="13822" y="2300"/>
                    <a:pt x="13378" y="2732"/>
                  </a:cubicBezTo>
                  <a:cubicBezTo>
                    <a:pt x="13268" y="2830"/>
                    <a:pt x="13194" y="2904"/>
                    <a:pt x="13107" y="2990"/>
                  </a:cubicBezTo>
                  <a:cubicBezTo>
                    <a:pt x="13021" y="3089"/>
                    <a:pt x="12923" y="3175"/>
                    <a:pt x="12836" y="3261"/>
                  </a:cubicBezTo>
                  <a:cubicBezTo>
                    <a:pt x="12565" y="3508"/>
                    <a:pt x="12257" y="3791"/>
                    <a:pt x="12134" y="4160"/>
                  </a:cubicBezTo>
                  <a:cubicBezTo>
                    <a:pt x="12011" y="4518"/>
                    <a:pt x="12110" y="4789"/>
                    <a:pt x="12208" y="5047"/>
                  </a:cubicBezTo>
                  <a:cubicBezTo>
                    <a:pt x="12257" y="5158"/>
                    <a:pt x="12294" y="5281"/>
                    <a:pt x="12331" y="5392"/>
                  </a:cubicBezTo>
                  <a:cubicBezTo>
                    <a:pt x="12430" y="5836"/>
                    <a:pt x="12331" y="6267"/>
                    <a:pt x="12233" y="6735"/>
                  </a:cubicBezTo>
                  <a:cubicBezTo>
                    <a:pt x="12196" y="6871"/>
                    <a:pt x="12159" y="7018"/>
                    <a:pt x="12134" y="7166"/>
                  </a:cubicBezTo>
                  <a:cubicBezTo>
                    <a:pt x="12097" y="7339"/>
                    <a:pt x="12048" y="7523"/>
                    <a:pt x="11999" y="7684"/>
                  </a:cubicBezTo>
                  <a:cubicBezTo>
                    <a:pt x="11876" y="8065"/>
                    <a:pt x="11752" y="8460"/>
                    <a:pt x="11802" y="8792"/>
                  </a:cubicBezTo>
                  <a:lnTo>
                    <a:pt x="11802" y="8829"/>
                  </a:lnTo>
                  <a:lnTo>
                    <a:pt x="11802" y="8854"/>
                  </a:lnTo>
                  <a:cubicBezTo>
                    <a:pt x="11826" y="8952"/>
                    <a:pt x="11839" y="9039"/>
                    <a:pt x="11851" y="9137"/>
                  </a:cubicBezTo>
                  <a:cubicBezTo>
                    <a:pt x="10755" y="7437"/>
                    <a:pt x="9030" y="5688"/>
                    <a:pt x="7847" y="4666"/>
                  </a:cubicBezTo>
                  <a:cubicBezTo>
                    <a:pt x="7379" y="4271"/>
                    <a:pt x="6948" y="3840"/>
                    <a:pt x="7158" y="3397"/>
                  </a:cubicBezTo>
                  <a:cubicBezTo>
                    <a:pt x="7231" y="3224"/>
                    <a:pt x="7367" y="3101"/>
                    <a:pt x="7527" y="3052"/>
                  </a:cubicBezTo>
                  <a:cubicBezTo>
                    <a:pt x="7613" y="3027"/>
                    <a:pt x="7712" y="3015"/>
                    <a:pt x="7810" y="3015"/>
                  </a:cubicBezTo>
                  <a:cubicBezTo>
                    <a:pt x="8032" y="3015"/>
                    <a:pt x="8266" y="3076"/>
                    <a:pt x="8488" y="3175"/>
                  </a:cubicBezTo>
                  <a:lnTo>
                    <a:pt x="8821" y="3311"/>
                  </a:lnTo>
                  <a:lnTo>
                    <a:pt x="8931" y="2818"/>
                  </a:lnTo>
                  <a:cubicBezTo>
                    <a:pt x="9005" y="2485"/>
                    <a:pt x="9104" y="2029"/>
                    <a:pt x="9276" y="1992"/>
                  </a:cubicBezTo>
                  <a:cubicBezTo>
                    <a:pt x="9286" y="1988"/>
                    <a:pt x="9297" y="1985"/>
                    <a:pt x="9312" y="1985"/>
                  </a:cubicBezTo>
                  <a:cubicBezTo>
                    <a:pt x="9372" y="1985"/>
                    <a:pt x="9479" y="2037"/>
                    <a:pt x="9658" y="2226"/>
                  </a:cubicBezTo>
                  <a:cubicBezTo>
                    <a:pt x="9806" y="2411"/>
                    <a:pt x="9917" y="2608"/>
                    <a:pt x="10003" y="2830"/>
                  </a:cubicBezTo>
                  <a:cubicBezTo>
                    <a:pt x="10077" y="3003"/>
                    <a:pt x="10163" y="3163"/>
                    <a:pt x="10262" y="3323"/>
                  </a:cubicBezTo>
                  <a:lnTo>
                    <a:pt x="10878" y="4308"/>
                  </a:lnTo>
                  <a:lnTo>
                    <a:pt x="10816" y="3003"/>
                  </a:lnTo>
                  <a:cubicBezTo>
                    <a:pt x="10779" y="2190"/>
                    <a:pt x="10742" y="1266"/>
                    <a:pt x="11494" y="822"/>
                  </a:cubicBezTo>
                  <a:lnTo>
                    <a:pt x="11506" y="810"/>
                  </a:lnTo>
                  <a:cubicBezTo>
                    <a:pt x="11709" y="695"/>
                    <a:pt x="12217" y="628"/>
                    <a:pt x="12764" y="628"/>
                  </a:cubicBezTo>
                  <a:close/>
                  <a:moveTo>
                    <a:pt x="15620" y="2153"/>
                  </a:moveTo>
                  <a:cubicBezTo>
                    <a:pt x="16039" y="2830"/>
                    <a:pt x="16384" y="3557"/>
                    <a:pt x="16667" y="4308"/>
                  </a:cubicBezTo>
                  <a:lnTo>
                    <a:pt x="17037" y="5331"/>
                  </a:lnTo>
                  <a:lnTo>
                    <a:pt x="17259" y="4259"/>
                  </a:lnTo>
                  <a:cubicBezTo>
                    <a:pt x="17493" y="3039"/>
                    <a:pt x="18084" y="2387"/>
                    <a:pt x="18996" y="2325"/>
                  </a:cubicBezTo>
                  <a:cubicBezTo>
                    <a:pt x="19042" y="2322"/>
                    <a:pt x="19089" y="2320"/>
                    <a:pt x="19136" y="2320"/>
                  </a:cubicBezTo>
                  <a:cubicBezTo>
                    <a:pt x="19278" y="2320"/>
                    <a:pt x="19424" y="2334"/>
                    <a:pt x="19562" y="2362"/>
                  </a:cubicBezTo>
                  <a:cubicBezTo>
                    <a:pt x="19759" y="2387"/>
                    <a:pt x="19944" y="2399"/>
                    <a:pt x="20141" y="2399"/>
                  </a:cubicBezTo>
                  <a:cubicBezTo>
                    <a:pt x="20301" y="2387"/>
                    <a:pt x="20461" y="2350"/>
                    <a:pt x="20622" y="2300"/>
                  </a:cubicBezTo>
                  <a:cubicBezTo>
                    <a:pt x="20782" y="2226"/>
                    <a:pt x="20954" y="2202"/>
                    <a:pt x="21127" y="2202"/>
                  </a:cubicBezTo>
                  <a:cubicBezTo>
                    <a:pt x="21238" y="2214"/>
                    <a:pt x="21422" y="2239"/>
                    <a:pt x="21472" y="2337"/>
                  </a:cubicBezTo>
                  <a:cubicBezTo>
                    <a:pt x="21570" y="2510"/>
                    <a:pt x="21361" y="2867"/>
                    <a:pt x="21188" y="3150"/>
                  </a:cubicBezTo>
                  <a:lnTo>
                    <a:pt x="21127" y="3249"/>
                  </a:lnTo>
                  <a:cubicBezTo>
                    <a:pt x="19944" y="5257"/>
                    <a:pt x="18564" y="7363"/>
                    <a:pt x="16655" y="10073"/>
                  </a:cubicBezTo>
                  <a:cubicBezTo>
                    <a:pt x="16532" y="10258"/>
                    <a:pt x="16433" y="10443"/>
                    <a:pt x="16347" y="10640"/>
                  </a:cubicBezTo>
                  <a:cubicBezTo>
                    <a:pt x="16015" y="9593"/>
                    <a:pt x="15460" y="8620"/>
                    <a:pt x="14906" y="7671"/>
                  </a:cubicBezTo>
                  <a:lnTo>
                    <a:pt x="14721" y="7351"/>
                  </a:lnTo>
                  <a:cubicBezTo>
                    <a:pt x="14524" y="7006"/>
                    <a:pt x="14352" y="6636"/>
                    <a:pt x="14204" y="6292"/>
                  </a:cubicBezTo>
                  <a:cubicBezTo>
                    <a:pt x="14031" y="5897"/>
                    <a:pt x="13846" y="5515"/>
                    <a:pt x="13637" y="5158"/>
                  </a:cubicBezTo>
                  <a:cubicBezTo>
                    <a:pt x="13157" y="4333"/>
                    <a:pt x="13194" y="4308"/>
                    <a:pt x="13994" y="3692"/>
                  </a:cubicBezTo>
                  <a:cubicBezTo>
                    <a:pt x="14241" y="3483"/>
                    <a:pt x="14462" y="3261"/>
                    <a:pt x="14659" y="3015"/>
                  </a:cubicBezTo>
                  <a:cubicBezTo>
                    <a:pt x="14955" y="2658"/>
                    <a:pt x="15275" y="2300"/>
                    <a:pt x="15620" y="2153"/>
                  </a:cubicBezTo>
                  <a:close/>
                  <a:moveTo>
                    <a:pt x="20388" y="8546"/>
                  </a:moveTo>
                  <a:cubicBezTo>
                    <a:pt x="20634" y="8546"/>
                    <a:pt x="20954" y="8829"/>
                    <a:pt x="21213" y="9273"/>
                  </a:cubicBezTo>
                  <a:lnTo>
                    <a:pt x="21373" y="9544"/>
                  </a:lnTo>
                  <a:lnTo>
                    <a:pt x="21632" y="9383"/>
                  </a:lnTo>
                  <a:cubicBezTo>
                    <a:pt x="21866" y="9259"/>
                    <a:pt x="22085" y="9193"/>
                    <a:pt x="22264" y="9193"/>
                  </a:cubicBezTo>
                  <a:cubicBezTo>
                    <a:pt x="22368" y="9193"/>
                    <a:pt x="22459" y="9215"/>
                    <a:pt x="22531" y="9260"/>
                  </a:cubicBezTo>
                  <a:cubicBezTo>
                    <a:pt x="22777" y="9396"/>
                    <a:pt x="22790" y="9753"/>
                    <a:pt x="22753" y="10024"/>
                  </a:cubicBezTo>
                  <a:cubicBezTo>
                    <a:pt x="22703" y="10394"/>
                    <a:pt x="22605" y="10738"/>
                    <a:pt x="22469" y="11083"/>
                  </a:cubicBezTo>
                  <a:lnTo>
                    <a:pt x="22161" y="11896"/>
                  </a:lnTo>
                  <a:lnTo>
                    <a:pt x="22161" y="11896"/>
                  </a:lnTo>
                  <a:lnTo>
                    <a:pt x="22913" y="11465"/>
                  </a:lnTo>
                  <a:cubicBezTo>
                    <a:pt x="22974" y="11428"/>
                    <a:pt x="23036" y="11391"/>
                    <a:pt x="23098" y="11367"/>
                  </a:cubicBezTo>
                  <a:cubicBezTo>
                    <a:pt x="23304" y="11272"/>
                    <a:pt x="23770" y="11177"/>
                    <a:pt x="24207" y="11177"/>
                  </a:cubicBezTo>
                  <a:cubicBezTo>
                    <a:pt x="24450" y="11177"/>
                    <a:pt x="24683" y="11206"/>
                    <a:pt x="24859" y="11280"/>
                  </a:cubicBezTo>
                  <a:cubicBezTo>
                    <a:pt x="24982" y="11317"/>
                    <a:pt x="25081" y="11404"/>
                    <a:pt x="25130" y="11515"/>
                  </a:cubicBezTo>
                  <a:cubicBezTo>
                    <a:pt x="25179" y="11625"/>
                    <a:pt x="25105" y="11749"/>
                    <a:pt x="25007" y="11921"/>
                  </a:cubicBezTo>
                  <a:cubicBezTo>
                    <a:pt x="24884" y="12130"/>
                    <a:pt x="24724" y="12377"/>
                    <a:pt x="24933" y="12648"/>
                  </a:cubicBezTo>
                  <a:cubicBezTo>
                    <a:pt x="25031" y="12776"/>
                    <a:pt x="25157" y="12812"/>
                    <a:pt x="25285" y="12812"/>
                  </a:cubicBezTo>
                  <a:cubicBezTo>
                    <a:pt x="25366" y="12812"/>
                    <a:pt x="25448" y="12798"/>
                    <a:pt x="25524" y="12783"/>
                  </a:cubicBezTo>
                  <a:cubicBezTo>
                    <a:pt x="25586" y="12765"/>
                    <a:pt x="25648" y="12756"/>
                    <a:pt x="25709" y="12756"/>
                  </a:cubicBezTo>
                  <a:cubicBezTo>
                    <a:pt x="25771" y="12756"/>
                    <a:pt x="25832" y="12765"/>
                    <a:pt x="25894" y="12783"/>
                  </a:cubicBezTo>
                  <a:cubicBezTo>
                    <a:pt x="26005" y="12857"/>
                    <a:pt x="26165" y="12956"/>
                    <a:pt x="26165" y="13079"/>
                  </a:cubicBezTo>
                  <a:cubicBezTo>
                    <a:pt x="26177" y="13325"/>
                    <a:pt x="25648" y="13621"/>
                    <a:pt x="25401" y="13756"/>
                  </a:cubicBezTo>
                  <a:lnTo>
                    <a:pt x="24970" y="14015"/>
                  </a:lnTo>
                  <a:lnTo>
                    <a:pt x="25389" y="14286"/>
                  </a:lnTo>
                  <a:lnTo>
                    <a:pt x="25512" y="14360"/>
                  </a:lnTo>
                  <a:cubicBezTo>
                    <a:pt x="25771" y="14520"/>
                    <a:pt x="25931" y="14631"/>
                    <a:pt x="25906" y="14865"/>
                  </a:cubicBezTo>
                  <a:cubicBezTo>
                    <a:pt x="25906" y="14976"/>
                    <a:pt x="25857" y="15087"/>
                    <a:pt x="25771" y="15148"/>
                  </a:cubicBezTo>
                  <a:cubicBezTo>
                    <a:pt x="25710" y="15181"/>
                    <a:pt x="25631" y="15198"/>
                    <a:pt x="25537" y="15198"/>
                  </a:cubicBezTo>
                  <a:cubicBezTo>
                    <a:pt x="25384" y="15198"/>
                    <a:pt x="25191" y="15154"/>
                    <a:pt x="24970" y="15062"/>
                  </a:cubicBezTo>
                  <a:cubicBezTo>
                    <a:pt x="24736" y="14951"/>
                    <a:pt x="24527" y="14816"/>
                    <a:pt x="24329" y="14631"/>
                  </a:cubicBezTo>
                  <a:cubicBezTo>
                    <a:pt x="24194" y="14520"/>
                    <a:pt x="24058" y="14422"/>
                    <a:pt x="23911" y="14323"/>
                  </a:cubicBezTo>
                  <a:cubicBezTo>
                    <a:pt x="23504" y="14052"/>
                    <a:pt x="23048" y="13978"/>
                    <a:pt x="22605" y="13904"/>
                  </a:cubicBezTo>
                  <a:lnTo>
                    <a:pt x="22482" y="13880"/>
                  </a:lnTo>
                  <a:cubicBezTo>
                    <a:pt x="22026" y="13781"/>
                    <a:pt x="21582" y="13732"/>
                    <a:pt x="21127" y="13720"/>
                  </a:cubicBezTo>
                  <a:lnTo>
                    <a:pt x="21114" y="13720"/>
                  </a:lnTo>
                  <a:cubicBezTo>
                    <a:pt x="20745" y="13720"/>
                    <a:pt x="20388" y="13781"/>
                    <a:pt x="20043" y="13904"/>
                  </a:cubicBezTo>
                  <a:cubicBezTo>
                    <a:pt x="19587" y="14089"/>
                    <a:pt x="19168" y="14335"/>
                    <a:pt x="18774" y="14643"/>
                  </a:cubicBezTo>
                  <a:cubicBezTo>
                    <a:pt x="19267" y="13806"/>
                    <a:pt x="19575" y="12882"/>
                    <a:pt x="19698" y="11921"/>
                  </a:cubicBezTo>
                  <a:cubicBezTo>
                    <a:pt x="19735" y="11539"/>
                    <a:pt x="19747" y="11157"/>
                    <a:pt x="19735" y="10788"/>
                  </a:cubicBezTo>
                  <a:cubicBezTo>
                    <a:pt x="19735" y="10147"/>
                    <a:pt x="19735" y="9494"/>
                    <a:pt x="19932" y="9014"/>
                  </a:cubicBezTo>
                  <a:cubicBezTo>
                    <a:pt x="20018" y="8805"/>
                    <a:pt x="20166" y="8546"/>
                    <a:pt x="20388" y="8546"/>
                  </a:cubicBezTo>
                  <a:close/>
                  <a:moveTo>
                    <a:pt x="5229" y="6509"/>
                  </a:moveTo>
                  <a:cubicBezTo>
                    <a:pt x="5484" y="6902"/>
                    <a:pt x="5619" y="7391"/>
                    <a:pt x="5753" y="7868"/>
                  </a:cubicBezTo>
                  <a:cubicBezTo>
                    <a:pt x="5815" y="8139"/>
                    <a:pt x="5901" y="8410"/>
                    <a:pt x="5987" y="8669"/>
                  </a:cubicBezTo>
                  <a:cubicBezTo>
                    <a:pt x="6111" y="9002"/>
                    <a:pt x="6234" y="9334"/>
                    <a:pt x="6357" y="9667"/>
                  </a:cubicBezTo>
                  <a:lnTo>
                    <a:pt x="6357" y="9691"/>
                  </a:lnTo>
                  <a:cubicBezTo>
                    <a:pt x="6492" y="10073"/>
                    <a:pt x="6628" y="10443"/>
                    <a:pt x="6776" y="10812"/>
                  </a:cubicBezTo>
                  <a:cubicBezTo>
                    <a:pt x="6837" y="10985"/>
                    <a:pt x="6899" y="11182"/>
                    <a:pt x="6960" y="11391"/>
                  </a:cubicBezTo>
                  <a:cubicBezTo>
                    <a:pt x="7170" y="12020"/>
                    <a:pt x="7404" y="12722"/>
                    <a:pt x="7786" y="13214"/>
                  </a:cubicBezTo>
                  <a:cubicBezTo>
                    <a:pt x="7569" y="13181"/>
                    <a:pt x="7362" y="13165"/>
                    <a:pt x="7164" y="13165"/>
                  </a:cubicBezTo>
                  <a:cubicBezTo>
                    <a:pt x="5546" y="13165"/>
                    <a:pt x="4520" y="14202"/>
                    <a:pt x="3807" y="14927"/>
                  </a:cubicBezTo>
                  <a:cubicBezTo>
                    <a:pt x="3696" y="15038"/>
                    <a:pt x="3598" y="15136"/>
                    <a:pt x="3511" y="15222"/>
                  </a:cubicBezTo>
                  <a:cubicBezTo>
                    <a:pt x="3376" y="15346"/>
                    <a:pt x="3253" y="15481"/>
                    <a:pt x="3129" y="15641"/>
                  </a:cubicBezTo>
                  <a:cubicBezTo>
                    <a:pt x="2834" y="15974"/>
                    <a:pt x="2538" y="16319"/>
                    <a:pt x="2156" y="16454"/>
                  </a:cubicBezTo>
                  <a:cubicBezTo>
                    <a:pt x="2181" y="16331"/>
                    <a:pt x="2206" y="16232"/>
                    <a:pt x="2230" y="16146"/>
                  </a:cubicBezTo>
                  <a:cubicBezTo>
                    <a:pt x="2316" y="15777"/>
                    <a:pt x="2304" y="15641"/>
                    <a:pt x="2008" y="15247"/>
                  </a:cubicBezTo>
                  <a:cubicBezTo>
                    <a:pt x="1848" y="15062"/>
                    <a:pt x="1750" y="14816"/>
                    <a:pt x="1750" y="14570"/>
                  </a:cubicBezTo>
                  <a:cubicBezTo>
                    <a:pt x="1737" y="14372"/>
                    <a:pt x="1701" y="14188"/>
                    <a:pt x="1639" y="14003"/>
                  </a:cubicBezTo>
                  <a:cubicBezTo>
                    <a:pt x="1540" y="13769"/>
                    <a:pt x="1393" y="13559"/>
                    <a:pt x="1195" y="13387"/>
                  </a:cubicBezTo>
                  <a:cubicBezTo>
                    <a:pt x="998" y="13239"/>
                    <a:pt x="851" y="13030"/>
                    <a:pt x="764" y="12796"/>
                  </a:cubicBezTo>
                  <a:cubicBezTo>
                    <a:pt x="653" y="12365"/>
                    <a:pt x="752" y="12229"/>
                    <a:pt x="777" y="12192"/>
                  </a:cubicBezTo>
                  <a:cubicBezTo>
                    <a:pt x="900" y="12032"/>
                    <a:pt x="1183" y="11995"/>
                    <a:pt x="1417" y="11983"/>
                  </a:cubicBezTo>
                  <a:cubicBezTo>
                    <a:pt x="1503" y="11958"/>
                    <a:pt x="1614" y="11958"/>
                    <a:pt x="1737" y="11958"/>
                  </a:cubicBezTo>
                  <a:cubicBezTo>
                    <a:pt x="2674" y="11946"/>
                    <a:pt x="3203" y="11872"/>
                    <a:pt x="3376" y="11539"/>
                  </a:cubicBezTo>
                  <a:cubicBezTo>
                    <a:pt x="3450" y="11379"/>
                    <a:pt x="3413" y="11170"/>
                    <a:pt x="3253" y="10936"/>
                  </a:cubicBezTo>
                  <a:cubicBezTo>
                    <a:pt x="3129" y="10788"/>
                    <a:pt x="2994" y="10665"/>
                    <a:pt x="2846" y="10554"/>
                  </a:cubicBezTo>
                  <a:cubicBezTo>
                    <a:pt x="2587" y="10344"/>
                    <a:pt x="2304" y="10073"/>
                    <a:pt x="2316" y="9815"/>
                  </a:cubicBezTo>
                  <a:cubicBezTo>
                    <a:pt x="2341" y="9556"/>
                    <a:pt x="2514" y="9457"/>
                    <a:pt x="2797" y="9334"/>
                  </a:cubicBezTo>
                  <a:cubicBezTo>
                    <a:pt x="2969" y="9285"/>
                    <a:pt x="3117" y="9186"/>
                    <a:pt x="3253" y="9063"/>
                  </a:cubicBezTo>
                  <a:cubicBezTo>
                    <a:pt x="3425" y="8817"/>
                    <a:pt x="3536" y="8546"/>
                    <a:pt x="3585" y="8250"/>
                  </a:cubicBezTo>
                  <a:cubicBezTo>
                    <a:pt x="3671" y="7942"/>
                    <a:pt x="3733" y="7659"/>
                    <a:pt x="3992" y="7425"/>
                  </a:cubicBezTo>
                  <a:cubicBezTo>
                    <a:pt x="4152" y="7289"/>
                    <a:pt x="4324" y="7178"/>
                    <a:pt x="4497" y="7080"/>
                  </a:cubicBezTo>
                  <a:cubicBezTo>
                    <a:pt x="4777" y="6946"/>
                    <a:pt x="5033" y="6752"/>
                    <a:pt x="5229" y="6509"/>
                  </a:cubicBezTo>
                  <a:close/>
                  <a:moveTo>
                    <a:pt x="12713" y="4358"/>
                  </a:moveTo>
                  <a:lnTo>
                    <a:pt x="12713" y="4358"/>
                  </a:lnTo>
                  <a:cubicBezTo>
                    <a:pt x="12701" y="4641"/>
                    <a:pt x="12824" y="4986"/>
                    <a:pt x="13107" y="5466"/>
                  </a:cubicBezTo>
                  <a:cubicBezTo>
                    <a:pt x="13304" y="5811"/>
                    <a:pt x="13477" y="6168"/>
                    <a:pt x="13637" y="6538"/>
                  </a:cubicBezTo>
                  <a:cubicBezTo>
                    <a:pt x="13797" y="6920"/>
                    <a:pt x="13982" y="7302"/>
                    <a:pt x="14191" y="7659"/>
                  </a:cubicBezTo>
                  <a:lnTo>
                    <a:pt x="14376" y="7979"/>
                  </a:lnTo>
                  <a:cubicBezTo>
                    <a:pt x="14943" y="8952"/>
                    <a:pt x="15522" y="9950"/>
                    <a:pt x="15817" y="11009"/>
                  </a:cubicBezTo>
                  <a:cubicBezTo>
                    <a:pt x="15694" y="11675"/>
                    <a:pt x="15830" y="12328"/>
                    <a:pt x="15965" y="12943"/>
                  </a:cubicBezTo>
                  <a:cubicBezTo>
                    <a:pt x="16015" y="13227"/>
                    <a:pt x="16076" y="13522"/>
                    <a:pt x="16113" y="13818"/>
                  </a:cubicBezTo>
                  <a:cubicBezTo>
                    <a:pt x="16298" y="15136"/>
                    <a:pt x="16544" y="16454"/>
                    <a:pt x="16889" y="17748"/>
                  </a:cubicBezTo>
                  <a:cubicBezTo>
                    <a:pt x="16975" y="18080"/>
                    <a:pt x="17074" y="18425"/>
                    <a:pt x="17197" y="18782"/>
                  </a:cubicBezTo>
                  <a:cubicBezTo>
                    <a:pt x="16322" y="17945"/>
                    <a:pt x="15337" y="17218"/>
                    <a:pt x="14265" y="16627"/>
                  </a:cubicBezTo>
                  <a:lnTo>
                    <a:pt x="14253" y="16627"/>
                  </a:lnTo>
                  <a:cubicBezTo>
                    <a:pt x="12935" y="14877"/>
                    <a:pt x="12590" y="12401"/>
                    <a:pt x="12541" y="10628"/>
                  </a:cubicBezTo>
                  <a:cubicBezTo>
                    <a:pt x="12528" y="10529"/>
                    <a:pt x="12528" y="10431"/>
                    <a:pt x="12528" y="10332"/>
                  </a:cubicBezTo>
                  <a:cubicBezTo>
                    <a:pt x="12528" y="10049"/>
                    <a:pt x="12516" y="9778"/>
                    <a:pt x="12504" y="9507"/>
                  </a:cubicBezTo>
                  <a:lnTo>
                    <a:pt x="12504" y="9470"/>
                  </a:lnTo>
                  <a:cubicBezTo>
                    <a:pt x="12491" y="9236"/>
                    <a:pt x="12454" y="9002"/>
                    <a:pt x="12418" y="8780"/>
                  </a:cubicBezTo>
                  <a:cubicBezTo>
                    <a:pt x="12418" y="8755"/>
                    <a:pt x="12418" y="8731"/>
                    <a:pt x="12418" y="8706"/>
                  </a:cubicBezTo>
                  <a:cubicBezTo>
                    <a:pt x="12393" y="8509"/>
                    <a:pt x="12491" y="8176"/>
                    <a:pt x="12590" y="7868"/>
                  </a:cubicBezTo>
                  <a:cubicBezTo>
                    <a:pt x="12652" y="7671"/>
                    <a:pt x="12701" y="7474"/>
                    <a:pt x="12738" y="7277"/>
                  </a:cubicBezTo>
                  <a:cubicBezTo>
                    <a:pt x="12762" y="7142"/>
                    <a:pt x="12799" y="7006"/>
                    <a:pt x="12824" y="6871"/>
                  </a:cubicBezTo>
                  <a:cubicBezTo>
                    <a:pt x="12935" y="6390"/>
                    <a:pt x="13058" y="5836"/>
                    <a:pt x="12923" y="5257"/>
                  </a:cubicBezTo>
                  <a:cubicBezTo>
                    <a:pt x="12886" y="5109"/>
                    <a:pt x="12849" y="4961"/>
                    <a:pt x="12787" y="4826"/>
                  </a:cubicBezTo>
                  <a:cubicBezTo>
                    <a:pt x="12701" y="4592"/>
                    <a:pt x="12664" y="4505"/>
                    <a:pt x="12713" y="4358"/>
                  </a:cubicBezTo>
                  <a:close/>
                  <a:moveTo>
                    <a:pt x="13686" y="17489"/>
                  </a:moveTo>
                  <a:lnTo>
                    <a:pt x="13686" y="17489"/>
                  </a:lnTo>
                  <a:cubicBezTo>
                    <a:pt x="14832" y="18142"/>
                    <a:pt x="16039" y="18930"/>
                    <a:pt x="17086" y="20174"/>
                  </a:cubicBezTo>
                  <a:cubicBezTo>
                    <a:pt x="17714" y="20963"/>
                    <a:pt x="18306" y="21788"/>
                    <a:pt x="18835" y="22638"/>
                  </a:cubicBezTo>
                  <a:cubicBezTo>
                    <a:pt x="18922" y="22872"/>
                    <a:pt x="19008" y="23094"/>
                    <a:pt x="19106" y="23316"/>
                  </a:cubicBezTo>
                  <a:cubicBezTo>
                    <a:pt x="19390" y="24141"/>
                    <a:pt x="19747" y="24929"/>
                    <a:pt x="20141" y="25705"/>
                  </a:cubicBezTo>
                  <a:lnTo>
                    <a:pt x="20338" y="26063"/>
                  </a:lnTo>
                  <a:cubicBezTo>
                    <a:pt x="20129" y="25902"/>
                    <a:pt x="19919" y="25742"/>
                    <a:pt x="19722" y="25570"/>
                  </a:cubicBezTo>
                  <a:cubicBezTo>
                    <a:pt x="18503" y="24523"/>
                    <a:pt x="17185" y="23907"/>
                    <a:pt x="15916" y="23328"/>
                  </a:cubicBezTo>
                  <a:lnTo>
                    <a:pt x="15904" y="23328"/>
                  </a:lnTo>
                  <a:cubicBezTo>
                    <a:pt x="15916" y="22860"/>
                    <a:pt x="15633" y="22367"/>
                    <a:pt x="15411" y="21973"/>
                  </a:cubicBezTo>
                  <a:cubicBezTo>
                    <a:pt x="15325" y="21837"/>
                    <a:pt x="15251" y="21702"/>
                    <a:pt x="15214" y="21616"/>
                  </a:cubicBezTo>
                  <a:cubicBezTo>
                    <a:pt x="14820" y="20803"/>
                    <a:pt x="14499" y="19965"/>
                    <a:pt x="14241" y="19103"/>
                  </a:cubicBezTo>
                  <a:cubicBezTo>
                    <a:pt x="14204" y="18992"/>
                    <a:pt x="14179" y="18869"/>
                    <a:pt x="14142" y="18721"/>
                  </a:cubicBezTo>
                  <a:cubicBezTo>
                    <a:pt x="14056" y="18339"/>
                    <a:pt x="13945" y="17871"/>
                    <a:pt x="13686" y="17489"/>
                  </a:cubicBezTo>
                  <a:close/>
                  <a:moveTo>
                    <a:pt x="12836" y="17526"/>
                  </a:moveTo>
                  <a:cubicBezTo>
                    <a:pt x="12910" y="17526"/>
                    <a:pt x="13058" y="17698"/>
                    <a:pt x="13107" y="17760"/>
                  </a:cubicBezTo>
                  <a:cubicBezTo>
                    <a:pt x="13354" y="18043"/>
                    <a:pt x="13452" y="18474"/>
                    <a:pt x="13539" y="18856"/>
                  </a:cubicBezTo>
                  <a:cubicBezTo>
                    <a:pt x="13563" y="19004"/>
                    <a:pt x="13600" y="19140"/>
                    <a:pt x="13637" y="19263"/>
                  </a:cubicBezTo>
                  <a:cubicBezTo>
                    <a:pt x="13908" y="20150"/>
                    <a:pt x="14241" y="21024"/>
                    <a:pt x="14635" y="21862"/>
                  </a:cubicBezTo>
                  <a:cubicBezTo>
                    <a:pt x="14696" y="21985"/>
                    <a:pt x="14783" y="22121"/>
                    <a:pt x="14869" y="22281"/>
                  </a:cubicBezTo>
                  <a:cubicBezTo>
                    <a:pt x="15078" y="22638"/>
                    <a:pt x="15362" y="23143"/>
                    <a:pt x="15275" y="23426"/>
                  </a:cubicBezTo>
                  <a:lnTo>
                    <a:pt x="15251" y="23525"/>
                  </a:lnTo>
                  <a:lnTo>
                    <a:pt x="15177" y="23562"/>
                  </a:lnTo>
                  <a:cubicBezTo>
                    <a:pt x="13883" y="24042"/>
                    <a:pt x="12652" y="24695"/>
                    <a:pt x="11506" y="25496"/>
                  </a:cubicBezTo>
                  <a:cubicBezTo>
                    <a:pt x="11346" y="25619"/>
                    <a:pt x="11173" y="25742"/>
                    <a:pt x="11013" y="25878"/>
                  </a:cubicBezTo>
                  <a:cubicBezTo>
                    <a:pt x="10644" y="26173"/>
                    <a:pt x="10237" y="26457"/>
                    <a:pt x="9831" y="26703"/>
                  </a:cubicBezTo>
                  <a:cubicBezTo>
                    <a:pt x="9449" y="26395"/>
                    <a:pt x="9461" y="25755"/>
                    <a:pt x="9473" y="25176"/>
                  </a:cubicBezTo>
                  <a:cubicBezTo>
                    <a:pt x="9473" y="25015"/>
                    <a:pt x="9473" y="24855"/>
                    <a:pt x="9473" y="24720"/>
                  </a:cubicBezTo>
                  <a:cubicBezTo>
                    <a:pt x="9461" y="24535"/>
                    <a:pt x="9436" y="24350"/>
                    <a:pt x="9424" y="24141"/>
                  </a:cubicBezTo>
                  <a:cubicBezTo>
                    <a:pt x="9363" y="23562"/>
                    <a:pt x="9301" y="22971"/>
                    <a:pt x="9436" y="22453"/>
                  </a:cubicBezTo>
                  <a:cubicBezTo>
                    <a:pt x="9671" y="21616"/>
                    <a:pt x="10841" y="21480"/>
                    <a:pt x="11617" y="21480"/>
                  </a:cubicBezTo>
                  <a:cubicBezTo>
                    <a:pt x="11814" y="21480"/>
                    <a:pt x="11999" y="21492"/>
                    <a:pt x="12122" y="21505"/>
                  </a:cubicBezTo>
                  <a:lnTo>
                    <a:pt x="13403" y="21616"/>
                  </a:lnTo>
                  <a:lnTo>
                    <a:pt x="12307" y="20938"/>
                  </a:lnTo>
                  <a:cubicBezTo>
                    <a:pt x="12085" y="20790"/>
                    <a:pt x="11839" y="20667"/>
                    <a:pt x="11629" y="20556"/>
                  </a:cubicBezTo>
                  <a:cubicBezTo>
                    <a:pt x="11297" y="20396"/>
                    <a:pt x="10976" y="20199"/>
                    <a:pt x="10668" y="19990"/>
                  </a:cubicBezTo>
                  <a:cubicBezTo>
                    <a:pt x="11124" y="19534"/>
                    <a:pt x="11543" y="19016"/>
                    <a:pt x="11949" y="18536"/>
                  </a:cubicBezTo>
                  <a:cubicBezTo>
                    <a:pt x="12110" y="18339"/>
                    <a:pt x="12282" y="18142"/>
                    <a:pt x="12442" y="17945"/>
                  </a:cubicBezTo>
                  <a:lnTo>
                    <a:pt x="12590" y="17772"/>
                  </a:lnTo>
                  <a:cubicBezTo>
                    <a:pt x="12689" y="17649"/>
                    <a:pt x="12787" y="17526"/>
                    <a:pt x="12836" y="17526"/>
                  </a:cubicBezTo>
                  <a:close/>
                  <a:moveTo>
                    <a:pt x="12745" y="0"/>
                  </a:moveTo>
                  <a:cubicBezTo>
                    <a:pt x="12122" y="0"/>
                    <a:pt x="11516" y="82"/>
                    <a:pt x="11198" y="268"/>
                  </a:cubicBezTo>
                  <a:lnTo>
                    <a:pt x="11173" y="280"/>
                  </a:lnTo>
                  <a:cubicBezTo>
                    <a:pt x="10508" y="674"/>
                    <a:pt x="10274" y="1303"/>
                    <a:pt x="10200" y="1919"/>
                  </a:cubicBezTo>
                  <a:cubicBezTo>
                    <a:pt x="10176" y="1882"/>
                    <a:pt x="10139" y="1845"/>
                    <a:pt x="10114" y="1808"/>
                  </a:cubicBezTo>
                  <a:cubicBezTo>
                    <a:pt x="9843" y="1507"/>
                    <a:pt x="9564" y="1353"/>
                    <a:pt x="9290" y="1353"/>
                  </a:cubicBezTo>
                  <a:cubicBezTo>
                    <a:pt x="9227" y="1353"/>
                    <a:pt x="9165" y="1361"/>
                    <a:pt x="9104" y="1377"/>
                  </a:cubicBezTo>
                  <a:cubicBezTo>
                    <a:pt x="8636" y="1500"/>
                    <a:pt x="8476" y="1980"/>
                    <a:pt x="8365" y="2473"/>
                  </a:cubicBezTo>
                  <a:cubicBezTo>
                    <a:pt x="8194" y="2416"/>
                    <a:pt x="8016" y="2388"/>
                    <a:pt x="7837" y="2388"/>
                  </a:cubicBezTo>
                  <a:cubicBezTo>
                    <a:pt x="7668" y="2388"/>
                    <a:pt x="7497" y="2413"/>
                    <a:pt x="7330" y="2461"/>
                  </a:cubicBezTo>
                  <a:cubicBezTo>
                    <a:pt x="6997" y="2559"/>
                    <a:pt x="6739" y="2805"/>
                    <a:pt x="6591" y="3126"/>
                  </a:cubicBezTo>
                  <a:cubicBezTo>
                    <a:pt x="6160" y="4037"/>
                    <a:pt x="7022" y="4764"/>
                    <a:pt x="7441" y="5121"/>
                  </a:cubicBezTo>
                  <a:cubicBezTo>
                    <a:pt x="8648" y="6168"/>
                    <a:pt x="10434" y="7979"/>
                    <a:pt x="11481" y="9679"/>
                  </a:cubicBezTo>
                  <a:cubicBezTo>
                    <a:pt x="11494" y="9889"/>
                    <a:pt x="11494" y="10110"/>
                    <a:pt x="11494" y="10344"/>
                  </a:cubicBezTo>
                  <a:cubicBezTo>
                    <a:pt x="11506" y="10455"/>
                    <a:pt x="11506" y="10554"/>
                    <a:pt x="11506" y="10652"/>
                  </a:cubicBezTo>
                  <a:cubicBezTo>
                    <a:pt x="11543" y="12044"/>
                    <a:pt x="11752" y="13941"/>
                    <a:pt x="12504" y="15641"/>
                  </a:cubicBezTo>
                  <a:cubicBezTo>
                    <a:pt x="11937" y="15296"/>
                    <a:pt x="11407" y="14914"/>
                    <a:pt x="10878" y="14545"/>
                  </a:cubicBezTo>
                  <a:cubicBezTo>
                    <a:pt x="10077" y="13954"/>
                    <a:pt x="9227" y="13424"/>
                    <a:pt x="8352" y="12943"/>
                  </a:cubicBezTo>
                  <a:cubicBezTo>
                    <a:pt x="7983" y="12537"/>
                    <a:pt x="7749" y="11823"/>
                    <a:pt x="7539" y="11194"/>
                  </a:cubicBezTo>
                  <a:cubicBezTo>
                    <a:pt x="7466" y="10973"/>
                    <a:pt x="7404" y="10775"/>
                    <a:pt x="7330" y="10591"/>
                  </a:cubicBezTo>
                  <a:cubicBezTo>
                    <a:pt x="7195" y="10221"/>
                    <a:pt x="7059" y="9852"/>
                    <a:pt x="6936" y="9482"/>
                  </a:cubicBezTo>
                  <a:lnTo>
                    <a:pt x="6924" y="9457"/>
                  </a:lnTo>
                  <a:cubicBezTo>
                    <a:pt x="6800" y="9112"/>
                    <a:pt x="6677" y="8780"/>
                    <a:pt x="6554" y="8447"/>
                  </a:cubicBezTo>
                  <a:cubicBezTo>
                    <a:pt x="6468" y="8226"/>
                    <a:pt x="6406" y="7967"/>
                    <a:pt x="6332" y="7696"/>
                  </a:cubicBezTo>
                  <a:cubicBezTo>
                    <a:pt x="6172" y="7117"/>
                    <a:pt x="6012" y="6513"/>
                    <a:pt x="5630" y="5996"/>
                  </a:cubicBezTo>
                  <a:lnTo>
                    <a:pt x="5113" y="5306"/>
                  </a:lnTo>
                  <a:lnTo>
                    <a:pt x="4743" y="6094"/>
                  </a:lnTo>
                  <a:cubicBezTo>
                    <a:pt x="4669" y="6267"/>
                    <a:pt x="4435" y="6402"/>
                    <a:pt x="4177" y="6550"/>
                  </a:cubicBezTo>
                  <a:cubicBezTo>
                    <a:pt x="3955" y="6661"/>
                    <a:pt x="3758" y="6809"/>
                    <a:pt x="3573" y="6969"/>
                  </a:cubicBezTo>
                  <a:cubicBezTo>
                    <a:pt x="3166" y="7339"/>
                    <a:pt x="3068" y="7757"/>
                    <a:pt x="2982" y="8102"/>
                  </a:cubicBezTo>
                  <a:cubicBezTo>
                    <a:pt x="2945" y="8299"/>
                    <a:pt x="2871" y="8497"/>
                    <a:pt x="2760" y="8669"/>
                  </a:cubicBezTo>
                  <a:cubicBezTo>
                    <a:pt x="2686" y="8706"/>
                    <a:pt x="2624" y="8743"/>
                    <a:pt x="2538" y="8768"/>
                  </a:cubicBezTo>
                  <a:cubicBezTo>
                    <a:pt x="2267" y="8891"/>
                    <a:pt x="1750" y="9112"/>
                    <a:pt x="1701" y="9765"/>
                  </a:cubicBezTo>
                  <a:cubicBezTo>
                    <a:pt x="1651" y="10369"/>
                    <a:pt x="2132" y="10763"/>
                    <a:pt x="2452" y="11034"/>
                  </a:cubicBezTo>
                  <a:cubicBezTo>
                    <a:pt x="2538" y="11096"/>
                    <a:pt x="2624" y="11182"/>
                    <a:pt x="2711" y="11268"/>
                  </a:cubicBezTo>
                  <a:cubicBezTo>
                    <a:pt x="2378" y="11317"/>
                    <a:pt x="2045" y="11354"/>
                    <a:pt x="1713" y="11354"/>
                  </a:cubicBezTo>
                  <a:cubicBezTo>
                    <a:pt x="1577" y="11354"/>
                    <a:pt x="1454" y="11367"/>
                    <a:pt x="1356" y="11367"/>
                  </a:cubicBezTo>
                  <a:cubicBezTo>
                    <a:pt x="986" y="11379"/>
                    <a:pt x="530" y="11453"/>
                    <a:pt x="272" y="11823"/>
                  </a:cubicBezTo>
                  <a:cubicBezTo>
                    <a:pt x="1" y="12192"/>
                    <a:pt x="74" y="12636"/>
                    <a:pt x="161" y="12943"/>
                  </a:cubicBezTo>
                  <a:cubicBezTo>
                    <a:pt x="272" y="13288"/>
                    <a:pt x="469" y="13596"/>
                    <a:pt x="752" y="13830"/>
                  </a:cubicBezTo>
                  <a:cubicBezTo>
                    <a:pt x="875" y="13929"/>
                    <a:pt x="974" y="14052"/>
                    <a:pt x="1035" y="14200"/>
                  </a:cubicBezTo>
                  <a:cubicBezTo>
                    <a:pt x="1085" y="14335"/>
                    <a:pt x="1109" y="14483"/>
                    <a:pt x="1122" y="14619"/>
                  </a:cubicBezTo>
                  <a:cubicBezTo>
                    <a:pt x="1134" y="14988"/>
                    <a:pt x="1269" y="15346"/>
                    <a:pt x="1516" y="15629"/>
                  </a:cubicBezTo>
                  <a:cubicBezTo>
                    <a:pt x="1565" y="15690"/>
                    <a:pt x="1614" y="15764"/>
                    <a:pt x="1651" y="15838"/>
                  </a:cubicBezTo>
                  <a:cubicBezTo>
                    <a:pt x="1639" y="15888"/>
                    <a:pt x="1627" y="15937"/>
                    <a:pt x="1614" y="15986"/>
                  </a:cubicBezTo>
                  <a:cubicBezTo>
                    <a:pt x="1565" y="16159"/>
                    <a:pt x="1528" y="16331"/>
                    <a:pt x="1503" y="16516"/>
                  </a:cubicBezTo>
                  <a:lnTo>
                    <a:pt x="1405" y="17218"/>
                  </a:lnTo>
                  <a:lnTo>
                    <a:pt x="2107" y="17095"/>
                  </a:lnTo>
                  <a:cubicBezTo>
                    <a:pt x="2785" y="16972"/>
                    <a:pt x="3228" y="16454"/>
                    <a:pt x="3585" y="16035"/>
                  </a:cubicBezTo>
                  <a:cubicBezTo>
                    <a:pt x="3696" y="15900"/>
                    <a:pt x="3832" y="15752"/>
                    <a:pt x="3930" y="15666"/>
                  </a:cubicBezTo>
                  <a:cubicBezTo>
                    <a:pt x="4016" y="15567"/>
                    <a:pt x="4115" y="15469"/>
                    <a:pt x="4238" y="15358"/>
                  </a:cubicBezTo>
                  <a:cubicBezTo>
                    <a:pt x="4935" y="14640"/>
                    <a:pt x="5790" y="13782"/>
                    <a:pt x="7144" y="13782"/>
                  </a:cubicBezTo>
                  <a:cubicBezTo>
                    <a:pt x="7347" y="13782"/>
                    <a:pt x="7560" y="13801"/>
                    <a:pt x="7786" y="13843"/>
                  </a:cubicBezTo>
                  <a:lnTo>
                    <a:pt x="7810" y="13867"/>
                  </a:lnTo>
                  <a:cubicBezTo>
                    <a:pt x="7897" y="13929"/>
                    <a:pt x="7995" y="13978"/>
                    <a:pt x="8094" y="13978"/>
                  </a:cubicBezTo>
                  <a:cubicBezTo>
                    <a:pt x="8845" y="14409"/>
                    <a:pt x="9584" y="14890"/>
                    <a:pt x="10286" y="15407"/>
                  </a:cubicBezTo>
                  <a:cubicBezTo>
                    <a:pt x="11038" y="15961"/>
                    <a:pt x="11826" y="16467"/>
                    <a:pt x="12639" y="16922"/>
                  </a:cubicBezTo>
                  <a:lnTo>
                    <a:pt x="12664" y="16935"/>
                  </a:lnTo>
                  <a:cubicBezTo>
                    <a:pt x="12430" y="17021"/>
                    <a:pt x="12233" y="17169"/>
                    <a:pt x="12097" y="17378"/>
                  </a:cubicBezTo>
                  <a:cubicBezTo>
                    <a:pt x="12060" y="17427"/>
                    <a:pt x="12023" y="17489"/>
                    <a:pt x="11962" y="17551"/>
                  </a:cubicBezTo>
                  <a:cubicBezTo>
                    <a:pt x="11802" y="17748"/>
                    <a:pt x="11641" y="17932"/>
                    <a:pt x="11469" y="18142"/>
                  </a:cubicBezTo>
                  <a:cubicBezTo>
                    <a:pt x="11050" y="18647"/>
                    <a:pt x="10619" y="19164"/>
                    <a:pt x="10151" y="19632"/>
                  </a:cubicBezTo>
                  <a:lnTo>
                    <a:pt x="9732" y="20039"/>
                  </a:lnTo>
                  <a:lnTo>
                    <a:pt x="10200" y="20396"/>
                  </a:lnTo>
                  <a:cubicBezTo>
                    <a:pt x="10434" y="20581"/>
                    <a:pt x="10693" y="20753"/>
                    <a:pt x="10964" y="20889"/>
                  </a:cubicBezTo>
                  <a:cubicBezTo>
                    <a:pt x="9806" y="21012"/>
                    <a:pt x="9055" y="21505"/>
                    <a:pt x="8845" y="22305"/>
                  </a:cubicBezTo>
                  <a:cubicBezTo>
                    <a:pt x="8673" y="22921"/>
                    <a:pt x="8734" y="23574"/>
                    <a:pt x="8796" y="24202"/>
                  </a:cubicBezTo>
                  <a:cubicBezTo>
                    <a:pt x="8821" y="24400"/>
                    <a:pt x="8833" y="24584"/>
                    <a:pt x="8845" y="24757"/>
                  </a:cubicBezTo>
                  <a:lnTo>
                    <a:pt x="8845" y="25163"/>
                  </a:lnTo>
                  <a:cubicBezTo>
                    <a:pt x="8833" y="25841"/>
                    <a:pt x="8821" y="26765"/>
                    <a:pt x="9523" y="27245"/>
                  </a:cubicBezTo>
                  <a:lnTo>
                    <a:pt x="9794" y="27430"/>
                  </a:lnTo>
                  <a:lnTo>
                    <a:pt x="10065" y="27282"/>
                  </a:lnTo>
                  <a:cubicBezTo>
                    <a:pt x="10533" y="26999"/>
                    <a:pt x="10976" y="26691"/>
                    <a:pt x="11383" y="26358"/>
                  </a:cubicBezTo>
                  <a:cubicBezTo>
                    <a:pt x="11543" y="26235"/>
                    <a:pt x="11703" y="26100"/>
                    <a:pt x="11876" y="25989"/>
                  </a:cubicBezTo>
                  <a:cubicBezTo>
                    <a:pt x="12923" y="25250"/>
                    <a:pt x="14068" y="24634"/>
                    <a:pt x="15263" y="24178"/>
                  </a:cubicBezTo>
                  <a:cubicBezTo>
                    <a:pt x="16618" y="24781"/>
                    <a:pt x="17899" y="25373"/>
                    <a:pt x="19045" y="26346"/>
                  </a:cubicBezTo>
                  <a:cubicBezTo>
                    <a:pt x="19427" y="26678"/>
                    <a:pt x="19809" y="26974"/>
                    <a:pt x="20203" y="27270"/>
                  </a:cubicBezTo>
                  <a:cubicBezTo>
                    <a:pt x="20388" y="27418"/>
                    <a:pt x="20572" y="27553"/>
                    <a:pt x="20757" y="27701"/>
                  </a:cubicBezTo>
                  <a:cubicBezTo>
                    <a:pt x="20905" y="27849"/>
                    <a:pt x="21053" y="27997"/>
                    <a:pt x="21188" y="28157"/>
                  </a:cubicBezTo>
                  <a:cubicBezTo>
                    <a:pt x="21472" y="28489"/>
                    <a:pt x="21656" y="28699"/>
                    <a:pt x="21853" y="28810"/>
                  </a:cubicBezTo>
                  <a:lnTo>
                    <a:pt x="22285" y="29549"/>
                  </a:lnTo>
                  <a:lnTo>
                    <a:pt x="22888" y="28539"/>
                  </a:lnTo>
                  <a:lnTo>
                    <a:pt x="22802" y="28391"/>
                  </a:lnTo>
                  <a:cubicBezTo>
                    <a:pt x="22174" y="27270"/>
                    <a:pt x="21595" y="26235"/>
                    <a:pt x="21040" y="25213"/>
                  </a:cubicBezTo>
                  <a:cubicBezTo>
                    <a:pt x="20659" y="24486"/>
                    <a:pt x="20338" y="23722"/>
                    <a:pt x="20055" y="22946"/>
                  </a:cubicBezTo>
                  <a:cubicBezTo>
                    <a:pt x="19809" y="22318"/>
                    <a:pt x="19550" y="21653"/>
                    <a:pt x="19242" y="21024"/>
                  </a:cubicBezTo>
                  <a:cubicBezTo>
                    <a:pt x="18872" y="20261"/>
                    <a:pt x="18540" y="19485"/>
                    <a:pt x="18256" y="18696"/>
                  </a:cubicBezTo>
                  <a:cubicBezTo>
                    <a:pt x="18269" y="18462"/>
                    <a:pt x="18293" y="18240"/>
                    <a:pt x="18306" y="18019"/>
                  </a:cubicBezTo>
                  <a:cubicBezTo>
                    <a:pt x="18380" y="17082"/>
                    <a:pt x="18454" y="16196"/>
                    <a:pt x="18811" y="15395"/>
                  </a:cubicBezTo>
                  <a:cubicBezTo>
                    <a:pt x="19230" y="15013"/>
                    <a:pt x="19710" y="14705"/>
                    <a:pt x="20227" y="14471"/>
                  </a:cubicBezTo>
                  <a:cubicBezTo>
                    <a:pt x="20505" y="14378"/>
                    <a:pt x="20804" y="14344"/>
                    <a:pt x="21107" y="14344"/>
                  </a:cubicBezTo>
                  <a:cubicBezTo>
                    <a:pt x="21531" y="14344"/>
                    <a:pt x="21964" y="14411"/>
                    <a:pt x="22358" y="14483"/>
                  </a:cubicBezTo>
                  <a:lnTo>
                    <a:pt x="22482" y="14508"/>
                  </a:lnTo>
                  <a:cubicBezTo>
                    <a:pt x="22900" y="14582"/>
                    <a:pt x="23258" y="14643"/>
                    <a:pt x="23566" y="14841"/>
                  </a:cubicBezTo>
                  <a:cubicBezTo>
                    <a:pt x="23689" y="14914"/>
                    <a:pt x="23812" y="15013"/>
                    <a:pt x="23935" y="15112"/>
                  </a:cubicBezTo>
                  <a:cubicBezTo>
                    <a:pt x="24169" y="15321"/>
                    <a:pt x="24440" y="15506"/>
                    <a:pt x="24736" y="15629"/>
                  </a:cubicBezTo>
                  <a:cubicBezTo>
                    <a:pt x="25031" y="15750"/>
                    <a:pt x="25304" y="15812"/>
                    <a:pt x="25543" y="15812"/>
                  </a:cubicBezTo>
                  <a:cubicBezTo>
                    <a:pt x="25744" y="15812"/>
                    <a:pt x="25920" y="15768"/>
                    <a:pt x="26066" y="15678"/>
                  </a:cubicBezTo>
                  <a:lnTo>
                    <a:pt x="26091" y="15666"/>
                  </a:lnTo>
                  <a:cubicBezTo>
                    <a:pt x="26350" y="15493"/>
                    <a:pt x="26510" y="15210"/>
                    <a:pt x="26522" y="14902"/>
                  </a:cubicBezTo>
                  <a:cubicBezTo>
                    <a:pt x="26547" y="14570"/>
                    <a:pt x="26399" y="14237"/>
                    <a:pt x="26116" y="14040"/>
                  </a:cubicBezTo>
                  <a:cubicBezTo>
                    <a:pt x="26461" y="13806"/>
                    <a:pt x="26768" y="13498"/>
                    <a:pt x="26768" y="13067"/>
                  </a:cubicBezTo>
                  <a:cubicBezTo>
                    <a:pt x="26768" y="12833"/>
                    <a:pt x="26670" y="12500"/>
                    <a:pt x="26177" y="12241"/>
                  </a:cubicBezTo>
                  <a:cubicBezTo>
                    <a:pt x="26040" y="12168"/>
                    <a:pt x="25888" y="12129"/>
                    <a:pt x="25739" y="12129"/>
                  </a:cubicBezTo>
                  <a:cubicBezTo>
                    <a:pt x="25687" y="12129"/>
                    <a:pt x="25636" y="12133"/>
                    <a:pt x="25586" y="12143"/>
                  </a:cubicBezTo>
                  <a:cubicBezTo>
                    <a:pt x="25758" y="11896"/>
                    <a:pt x="25795" y="11576"/>
                    <a:pt x="25709" y="11293"/>
                  </a:cubicBezTo>
                  <a:cubicBezTo>
                    <a:pt x="25598" y="11009"/>
                    <a:pt x="25376" y="10800"/>
                    <a:pt x="25093" y="10702"/>
                  </a:cubicBezTo>
                  <a:cubicBezTo>
                    <a:pt x="24822" y="10591"/>
                    <a:pt x="24493" y="10548"/>
                    <a:pt x="24166" y="10548"/>
                  </a:cubicBezTo>
                  <a:cubicBezTo>
                    <a:pt x="23840" y="10548"/>
                    <a:pt x="23516" y="10591"/>
                    <a:pt x="23258" y="10652"/>
                  </a:cubicBezTo>
                  <a:cubicBezTo>
                    <a:pt x="23307" y="10467"/>
                    <a:pt x="23344" y="10283"/>
                    <a:pt x="23369" y="10086"/>
                  </a:cubicBezTo>
                  <a:cubicBezTo>
                    <a:pt x="23467" y="9223"/>
                    <a:pt x="23085" y="8854"/>
                    <a:pt x="22851" y="8718"/>
                  </a:cubicBezTo>
                  <a:cubicBezTo>
                    <a:pt x="22687" y="8615"/>
                    <a:pt x="22497" y="8566"/>
                    <a:pt x="22288" y="8566"/>
                  </a:cubicBezTo>
                  <a:cubicBezTo>
                    <a:pt x="22073" y="8566"/>
                    <a:pt x="21839" y="8618"/>
                    <a:pt x="21595" y="8718"/>
                  </a:cubicBezTo>
                  <a:cubicBezTo>
                    <a:pt x="21355" y="8370"/>
                    <a:pt x="20939" y="7917"/>
                    <a:pt x="20405" y="7917"/>
                  </a:cubicBezTo>
                  <a:cubicBezTo>
                    <a:pt x="20391" y="7917"/>
                    <a:pt x="20377" y="7917"/>
                    <a:pt x="20363" y="7918"/>
                  </a:cubicBezTo>
                  <a:cubicBezTo>
                    <a:pt x="20117" y="7918"/>
                    <a:pt x="19648" y="8041"/>
                    <a:pt x="19353" y="8768"/>
                  </a:cubicBezTo>
                  <a:cubicBezTo>
                    <a:pt x="19106" y="9371"/>
                    <a:pt x="19119" y="10086"/>
                    <a:pt x="19119" y="10775"/>
                  </a:cubicBezTo>
                  <a:cubicBezTo>
                    <a:pt x="19131" y="11120"/>
                    <a:pt x="19119" y="11465"/>
                    <a:pt x="19082" y="11823"/>
                  </a:cubicBezTo>
                  <a:cubicBezTo>
                    <a:pt x="18971" y="12734"/>
                    <a:pt x="18663" y="13621"/>
                    <a:pt x="18183" y="14409"/>
                  </a:cubicBezTo>
                  <a:cubicBezTo>
                    <a:pt x="18084" y="14545"/>
                    <a:pt x="18010" y="14705"/>
                    <a:pt x="17936" y="14853"/>
                  </a:cubicBezTo>
                  <a:cubicBezTo>
                    <a:pt x="17912" y="14877"/>
                    <a:pt x="17899" y="14890"/>
                    <a:pt x="17887" y="14914"/>
                  </a:cubicBezTo>
                  <a:cubicBezTo>
                    <a:pt x="17862" y="14951"/>
                    <a:pt x="17838" y="15013"/>
                    <a:pt x="17825" y="15062"/>
                  </a:cubicBezTo>
                  <a:cubicBezTo>
                    <a:pt x="17702" y="15358"/>
                    <a:pt x="17591" y="15666"/>
                    <a:pt x="17517" y="15986"/>
                  </a:cubicBezTo>
                  <a:cubicBezTo>
                    <a:pt x="17370" y="15247"/>
                    <a:pt x="17234" y="14471"/>
                    <a:pt x="17135" y="13683"/>
                  </a:cubicBezTo>
                  <a:cubicBezTo>
                    <a:pt x="17086" y="13338"/>
                    <a:pt x="17025" y="13030"/>
                    <a:pt x="16963" y="12734"/>
                  </a:cubicBezTo>
                  <a:cubicBezTo>
                    <a:pt x="16828" y="12106"/>
                    <a:pt x="16729" y="11613"/>
                    <a:pt x="16828" y="11133"/>
                  </a:cubicBezTo>
                  <a:cubicBezTo>
                    <a:pt x="16840" y="11120"/>
                    <a:pt x="16840" y="11096"/>
                    <a:pt x="16852" y="11071"/>
                  </a:cubicBezTo>
                  <a:cubicBezTo>
                    <a:pt x="16914" y="10837"/>
                    <a:pt x="17012" y="10628"/>
                    <a:pt x="17160" y="10431"/>
                  </a:cubicBezTo>
                  <a:cubicBezTo>
                    <a:pt x="19082" y="7696"/>
                    <a:pt x="20461" y="5577"/>
                    <a:pt x="21632" y="3557"/>
                  </a:cubicBezTo>
                  <a:lnTo>
                    <a:pt x="21693" y="3458"/>
                  </a:lnTo>
                  <a:cubicBezTo>
                    <a:pt x="21952" y="3015"/>
                    <a:pt x="22248" y="2522"/>
                    <a:pt x="22001" y="2054"/>
                  </a:cubicBezTo>
                  <a:cubicBezTo>
                    <a:pt x="21903" y="1857"/>
                    <a:pt x="21669" y="1611"/>
                    <a:pt x="21151" y="1574"/>
                  </a:cubicBezTo>
                  <a:cubicBezTo>
                    <a:pt x="20905" y="1574"/>
                    <a:pt x="20659" y="1611"/>
                    <a:pt x="20425" y="1697"/>
                  </a:cubicBezTo>
                  <a:cubicBezTo>
                    <a:pt x="20314" y="1734"/>
                    <a:pt x="20203" y="1758"/>
                    <a:pt x="20092" y="1771"/>
                  </a:cubicBezTo>
                  <a:cubicBezTo>
                    <a:pt x="19932" y="1771"/>
                    <a:pt x="19784" y="1771"/>
                    <a:pt x="19624" y="1734"/>
                  </a:cubicBezTo>
                  <a:cubicBezTo>
                    <a:pt x="19458" y="1706"/>
                    <a:pt x="19284" y="1692"/>
                    <a:pt x="19109" y="1692"/>
                  </a:cubicBezTo>
                  <a:cubicBezTo>
                    <a:pt x="19051" y="1692"/>
                    <a:pt x="18992" y="1694"/>
                    <a:pt x="18934" y="1697"/>
                  </a:cubicBezTo>
                  <a:cubicBezTo>
                    <a:pt x="17985" y="1771"/>
                    <a:pt x="17296" y="2300"/>
                    <a:pt x="16889" y="3261"/>
                  </a:cubicBezTo>
                  <a:cubicBezTo>
                    <a:pt x="16667" y="2732"/>
                    <a:pt x="16396" y="2226"/>
                    <a:pt x="16088" y="1734"/>
                  </a:cubicBezTo>
                  <a:lnTo>
                    <a:pt x="15867" y="1389"/>
                  </a:lnTo>
                  <a:lnTo>
                    <a:pt x="15473" y="1524"/>
                  </a:lnTo>
                  <a:cubicBezTo>
                    <a:pt x="15300" y="1586"/>
                    <a:pt x="15140" y="1684"/>
                    <a:pt x="14992" y="1795"/>
                  </a:cubicBezTo>
                  <a:cubicBezTo>
                    <a:pt x="15201" y="1426"/>
                    <a:pt x="15263" y="1093"/>
                    <a:pt x="15091" y="773"/>
                  </a:cubicBezTo>
                  <a:cubicBezTo>
                    <a:pt x="14943" y="502"/>
                    <a:pt x="14659" y="305"/>
                    <a:pt x="14216" y="169"/>
                  </a:cubicBezTo>
                  <a:cubicBezTo>
                    <a:pt x="13829" y="61"/>
                    <a:pt x="13281" y="0"/>
                    <a:pt x="12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 name="Google Shape;195;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
    <p:spTree>
      <p:nvGrpSpPr>
        <p:cNvPr id="196" name="Shape 196"/>
        <p:cNvGrpSpPr/>
        <p:nvPr/>
      </p:nvGrpSpPr>
      <p:grpSpPr>
        <a:xfrm>
          <a:off x="0" y="0"/>
          <a:ext cx="0" cy="0"/>
          <a:chOff x="0" y="0"/>
          <a:chExt cx="0" cy="0"/>
        </a:xfrm>
      </p:grpSpPr>
      <p:sp>
        <p:nvSpPr>
          <p:cNvPr id="197" name="Google Shape;197;p32"/>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2"/>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199" name="Google Shape;199;p3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4" name="Shape 204"/>
        <p:cNvGrpSpPr/>
        <p:nvPr/>
      </p:nvGrpSpPr>
      <p:grpSpPr>
        <a:xfrm>
          <a:off x="0" y="0"/>
          <a:ext cx="0" cy="0"/>
          <a:chOff x="0" y="0"/>
          <a:chExt cx="0" cy="0"/>
        </a:xfrm>
      </p:grpSpPr>
      <p:sp>
        <p:nvSpPr>
          <p:cNvPr id="205" name="Google Shape;205;p3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6" name="Google Shape;206;p3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8" name="Shape 208"/>
        <p:cNvGrpSpPr/>
        <p:nvPr/>
      </p:nvGrpSpPr>
      <p:grpSpPr>
        <a:xfrm>
          <a:off x="0" y="0"/>
          <a:ext cx="0" cy="0"/>
          <a:chOff x="0" y="0"/>
          <a:chExt cx="0" cy="0"/>
        </a:xfrm>
      </p:grpSpPr>
      <p:sp>
        <p:nvSpPr>
          <p:cNvPr id="209" name="Google Shape;209;p3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10" name="Google Shape;210;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1" name="Shape 211"/>
        <p:cNvGrpSpPr/>
        <p:nvPr/>
      </p:nvGrpSpPr>
      <p:grpSpPr>
        <a:xfrm>
          <a:off x="0" y="0"/>
          <a:ext cx="0" cy="0"/>
          <a:chOff x="0" y="0"/>
          <a:chExt cx="0" cy="0"/>
        </a:xfrm>
      </p:grpSpPr>
      <p:sp>
        <p:nvSpPr>
          <p:cNvPr id="212" name="Google Shape;212;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3" name="Google Shape;213;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14" name="Google Shape;214;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5" name="Shape 215"/>
        <p:cNvGrpSpPr/>
        <p:nvPr/>
      </p:nvGrpSpPr>
      <p:grpSpPr>
        <a:xfrm>
          <a:off x="0" y="0"/>
          <a:ext cx="0" cy="0"/>
          <a:chOff x="0" y="0"/>
          <a:chExt cx="0" cy="0"/>
        </a:xfrm>
      </p:grpSpPr>
      <p:sp>
        <p:nvSpPr>
          <p:cNvPr id="216" name="Google Shape;21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7" name="Google Shape;217;p3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18" name="Google Shape;218;p3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19" name="Google Shape;219;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0" name="Shape 220"/>
        <p:cNvGrpSpPr/>
        <p:nvPr/>
      </p:nvGrpSpPr>
      <p:grpSpPr>
        <a:xfrm>
          <a:off x="0" y="0"/>
          <a:ext cx="0" cy="0"/>
          <a:chOff x="0" y="0"/>
          <a:chExt cx="0" cy="0"/>
        </a:xfrm>
      </p:grpSpPr>
      <p:sp>
        <p:nvSpPr>
          <p:cNvPr id="221" name="Google Shape;221;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2" name="Google Shape;222;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3" name="Shape 223"/>
        <p:cNvGrpSpPr/>
        <p:nvPr/>
      </p:nvGrpSpPr>
      <p:grpSpPr>
        <a:xfrm>
          <a:off x="0" y="0"/>
          <a:ext cx="0" cy="0"/>
          <a:chOff x="0" y="0"/>
          <a:chExt cx="0" cy="0"/>
        </a:xfrm>
      </p:grpSpPr>
      <p:sp>
        <p:nvSpPr>
          <p:cNvPr id="224" name="Google Shape;224;p3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25" name="Google Shape;225;p3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26" name="Google Shape;226;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7" name="Shape 227"/>
        <p:cNvGrpSpPr/>
        <p:nvPr/>
      </p:nvGrpSpPr>
      <p:grpSpPr>
        <a:xfrm>
          <a:off x="0" y="0"/>
          <a:ext cx="0" cy="0"/>
          <a:chOff x="0" y="0"/>
          <a:chExt cx="0" cy="0"/>
        </a:xfrm>
      </p:grpSpPr>
      <p:sp>
        <p:nvSpPr>
          <p:cNvPr id="228" name="Google Shape;228;p4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29" name="Google Shape;229;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30" name="Shape 230"/>
        <p:cNvGrpSpPr/>
        <p:nvPr/>
      </p:nvGrpSpPr>
      <p:grpSpPr>
        <a:xfrm>
          <a:off x="0" y="0"/>
          <a:ext cx="0" cy="0"/>
          <a:chOff x="0" y="0"/>
          <a:chExt cx="0" cy="0"/>
        </a:xfrm>
      </p:grpSpPr>
      <p:sp>
        <p:nvSpPr>
          <p:cNvPr id="231" name="Google Shape;231;p4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33" name="Google Shape;233;p4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4" name="Google Shape;234;p4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5" name="Google Shape;235;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23" name="Shape 23"/>
        <p:cNvGrpSpPr/>
        <p:nvPr/>
      </p:nvGrpSpPr>
      <p:grpSpPr>
        <a:xfrm>
          <a:off x="0" y="0"/>
          <a:ext cx="0" cy="0"/>
          <a:chOff x="0" y="0"/>
          <a:chExt cx="0" cy="0"/>
        </a:xfrm>
      </p:grpSpPr>
      <p:sp>
        <p:nvSpPr>
          <p:cNvPr id="24" name="Google Shape;24;p5"/>
          <p:cNvSpPr txBox="1"/>
          <p:nvPr>
            <p:ph type="title"/>
          </p:nvPr>
        </p:nvSpPr>
        <p:spPr>
          <a:xfrm>
            <a:off x="713225" y="320040"/>
            <a:ext cx="48897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4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 name="Google Shape;25;p5"/>
          <p:cNvSpPr txBox="1"/>
          <p:nvPr>
            <p:ph idx="1" type="subTitle"/>
          </p:nvPr>
        </p:nvSpPr>
        <p:spPr>
          <a:xfrm>
            <a:off x="1657425" y="1595925"/>
            <a:ext cx="3425400" cy="53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Font typeface="Bebas Neue"/>
              <a:buNone/>
              <a:defRPr sz="2900">
                <a:solidFill>
                  <a:schemeClr val="lt1"/>
                </a:solidFill>
                <a:latin typeface="ZCOOL XiaoWei"/>
                <a:ea typeface="ZCOOL XiaoWei"/>
                <a:cs typeface="ZCOOL XiaoWei"/>
                <a:sym typeface="ZCOOL XiaoWei"/>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26" name="Google Shape;26;p5"/>
          <p:cNvSpPr txBox="1"/>
          <p:nvPr>
            <p:ph idx="2" type="subTitle"/>
          </p:nvPr>
        </p:nvSpPr>
        <p:spPr>
          <a:xfrm>
            <a:off x="1657425" y="3154575"/>
            <a:ext cx="3425400" cy="53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Font typeface="Bebas Neue"/>
              <a:buNone/>
              <a:defRPr sz="2900">
                <a:solidFill>
                  <a:schemeClr val="lt1"/>
                </a:solidFill>
                <a:latin typeface="ZCOOL XiaoWei"/>
                <a:ea typeface="ZCOOL XiaoWei"/>
                <a:cs typeface="ZCOOL XiaoWei"/>
                <a:sym typeface="ZCOOL XiaoWei"/>
              </a:defRPr>
            </a:lvl1pPr>
            <a:lvl2pPr lvl="1" rtl="0">
              <a:spcBef>
                <a:spcPts val="0"/>
              </a:spcBef>
              <a:spcAft>
                <a:spcPts val="0"/>
              </a:spcAft>
              <a:buSzPts val="1400"/>
              <a:buFont typeface="Bebas Neue"/>
              <a:buNone/>
              <a:defRPr>
                <a:latin typeface="Bebas Neue"/>
                <a:ea typeface="Bebas Neue"/>
                <a:cs typeface="Bebas Neue"/>
                <a:sym typeface="Bebas Neue"/>
              </a:defRPr>
            </a:lvl2pPr>
            <a:lvl3pPr lvl="2" rtl="0">
              <a:spcBef>
                <a:spcPts val="0"/>
              </a:spcBef>
              <a:spcAft>
                <a:spcPts val="0"/>
              </a:spcAft>
              <a:buSzPts val="1400"/>
              <a:buFont typeface="Bebas Neue"/>
              <a:buNone/>
              <a:defRPr>
                <a:latin typeface="Bebas Neue"/>
                <a:ea typeface="Bebas Neue"/>
                <a:cs typeface="Bebas Neue"/>
                <a:sym typeface="Bebas Neue"/>
              </a:defRPr>
            </a:lvl3pPr>
            <a:lvl4pPr lvl="3" rtl="0">
              <a:spcBef>
                <a:spcPts val="0"/>
              </a:spcBef>
              <a:spcAft>
                <a:spcPts val="0"/>
              </a:spcAft>
              <a:buSzPts val="1400"/>
              <a:buFont typeface="Bebas Neue"/>
              <a:buNone/>
              <a:defRPr>
                <a:latin typeface="Bebas Neue"/>
                <a:ea typeface="Bebas Neue"/>
                <a:cs typeface="Bebas Neue"/>
                <a:sym typeface="Bebas Neue"/>
              </a:defRPr>
            </a:lvl4pPr>
            <a:lvl5pPr lvl="4" rtl="0">
              <a:spcBef>
                <a:spcPts val="0"/>
              </a:spcBef>
              <a:spcAft>
                <a:spcPts val="0"/>
              </a:spcAft>
              <a:buSzPts val="1400"/>
              <a:buFont typeface="Bebas Neue"/>
              <a:buNone/>
              <a:defRPr>
                <a:latin typeface="Bebas Neue"/>
                <a:ea typeface="Bebas Neue"/>
                <a:cs typeface="Bebas Neue"/>
                <a:sym typeface="Bebas Neue"/>
              </a:defRPr>
            </a:lvl5pPr>
            <a:lvl6pPr lvl="5" rtl="0">
              <a:spcBef>
                <a:spcPts val="0"/>
              </a:spcBef>
              <a:spcAft>
                <a:spcPts val="0"/>
              </a:spcAft>
              <a:buSzPts val="1400"/>
              <a:buFont typeface="Bebas Neue"/>
              <a:buNone/>
              <a:defRPr>
                <a:latin typeface="Bebas Neue"/>
                <a:ea typeface="Bebas Neue"/>
                <a:cs typeface="Bebas Neue"/>
                <a:sym typeface="Bebas Neue"/>
              </a:defRPr>
            </a:lvl6pPr>
            <a:lvl7pPr lvl="6" rtl="0">
              <a:spcBef>
                <a:spcPts val="0"/>
              </a:spcBef>
              <a:spcAft>
                <a:spcPts val="0"/>
              </a:spcAft>
              <a:buSzPts val="1400"/>
              <a:buFont typeface="Bebas Neue"/>
              <a:buNone/>
              <a:defRPr>
                <a:latin typeface="Bebas Neue"/>
                <a:ea typeface="Bebas Neue"/>
                <a:cs typeface="Bebas Neue"/>
                <a:sym typeface="Bebas Neue"/>
              </a:defRPr>
            </a:lvl7pPr>
            <a:lvl8pPr lvl="7" rtl="0">
              <a:spcBef>
                <a:spcPts val="0"/>
              </a:spcBef>
              <a:spcAft>
                <a:spcPts val="0"/>
              </a:spcAft>
              <a:buSzPts val="1400"/>
              <a:buFont typeface="Bebas Neue"/>
              <a:buNone/>
              <a:defRPr>
                <a:latin typeface="Bebas Neue"/>
                <a:ea typeface="Bebas Neue"/>
                <a:cs typeface="Bebas Neue"/>
                <a:sym typeface="Bebas Neue"/>
              </a:defRPr>
            </a:lvl8pPr>
            <a:lvl9pPr lvl="8" rtl="0">
              <a:spcBef>
                <a:spcPts val="0"/>
              </a:spcBef>
              <a:spcAft>
                <a:spcPts val="0"/>
              </a:spcAft>
              <a:buSzPts val="1400"/>
              <a:buFont typeface="Bebas Neue"/>
              <a:buNone/>
              <a:defRPr>
                <a:latin typeface="Bebas Neue"/>
                <a:ea typeface="Bebas Neue"/>
                <a:cs typeface="Bebas Neue"/>
                <a:sym typeface="Bebas Neue"/>
              </a:defRPr>
            </a:lvl9pPr>
          </a:lstStyle>
          <a:p/>
        </p:txBody>
      </p:sp>
      <p:sp>
        <p:nvSpPr>
          <p:cNvPr id="27" name="Google Shape;27;p5"/>
          <p:cNvSpPr txBox="1"/>
          <p:nvPr>
            <p:ph idx="3" type="subTitle"/>
          </p:nvPr>
        </p:nvSpPr>
        <p:spPr>
          <a:xfrm>
            <a:off x="1657425" y="2208400"/>
            <a:ext cx="3811500" cy="60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 name="Google Shape;28;p5"/>
          <p:cNvSpPr txBox="1"/>
          <p:nvPr>
            <p:ph idx="4" type="subTitle"/>
          </p:nvPr>
        </p:nvSpPr>
        <p:spPr>
          <a:xfrm>
            <a:off x="1657425" y="3767050"/>
            <a:ext cx="3811500" cy="60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9" name="Google Shape;29;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6" name="Shape 236"/>
        <p:cNvGrpSpPr/>
        <p:nvPr/>
      </p:nvGrpSpPr>
      <p:grpSpPr>
        <a:xfrm>
          <a:off x="0" y="0"/>
          <a:ext cx="0" cy="0"/>
          <a:chOff x="0" y="0"/>
          <a:chExt cx="0" cy="0"/>
        </a:xfrm>
      </p:grpSpPr>
      <p:sp>
        <p:nvSpPr>
          <p:cNvPr id="237" name="Google Shape;237;p4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238" name="Google Shape;238;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9" name="Shape 239"/>
        <p:cNvGrpSpPr/>
        <p:nvPr/>
      </p:nvGrpSpPr>
      <p:grpSpPr>
        <a:xfrm>
          <a:off x="0" y="0"/>
          <a:ext cx="0" cy="0"/>
          <a:chOff x="0" y="0"/>
          <a:chExt cx="0" cy="0"/>
        </a:xfrm>
      </p:grpSpPr>
      <p:sp>
        <p:nvSpPr>
          <p:cNvPr id="240" name="Google Shape;240;p4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41" name="Google Shape;241;p4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242" name="Google Shape;242;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3" name="Shape 243"/>
        <p:cNvGrpSpPr/>
        <p:nvPr/>
      </p:nvGrpSpPr>
      <p:grpSpPr>
        <a:xfrm>
          <a:off x="0" y="0"/>
          <a:ext cx="0" cy="0"/>
          <a:chOff x="0" y="0"/>
          <a:chExt cx="0" cy="0"/>
        </a:xfrm>
      </p:grpSpPr>
      <p:sp>
        <p:nvSpPr>
          <p:cNvPr id="244" name="Google Shape;244;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ctrTitle"/>
          </p:nvPr>
        </p:nvSpPr>
        <p:spPr>
          <a:xfrm>
            <a:off x="714850" y="320040"/>
            <a:ext cx="7714200" cy="636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sz="4000">
                <a:solidFill>
                  <a:schemeClr val="dk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2" name="Google Shape;32;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1"/>
        </a:solidFill>
      </p:bgPr>
    </p:bg>
    <p:spTree>
      <p:nvGrpSpPr>
        <p:cNvPr id="33" name="Shape 33"/>
        <p:cNvGrpSpPr/>
        <p:nvPr/>
      </p:nvGrpSpPr>
      <p:grpSpPr>
        <a:xfrm>
          <a:off x="0" y="0"/>
          <a:ext cx="0" cy="0"/>
          <a:chOff x="0" y="0"/>
          <a:chExt cx="0" cy="0"/>
        </a:xfrm>
      </p:grpSpPr>
      <p:sp>
        <p:nvSpPr>
          <p:cNvPr id="34" name="Google Shape;34;p7"/>
          <p:cNvSpPr txBox="1"/>
          <p:nvPr>
            <p:ph type="title"/>
          </p:nvPr>
        </p:nvSpPr>
        <p:spPr>
          <a:xfrm>
            <a:off x="713225" y="320040"/>
            <a:ext cx="7717800" cy="694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sz="40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5" name="Google Shape;35;p7"/>
          <p:cNvSpPr txBox="1"/>
          <p:nvPr>
            <p:ph idx="1" type="subTitle"/>
          </p:nvPr>
        </p:nvSpPr>
        <p:spPr>
          <a:xfrm>
            <a:off x="3272475" y="2175750"/>
            <a:ext cx="4644900" cy="2200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 name="Google Shape;36;p7"/>
          <p:cNvSpPr txBox="1"/>
          <p:nvPr>
            <p:ph idx="2" type="subTitle"/>
          </p:nvPr>
        </p:nvSpPr>
        <p:spPr>
          <a:xfrm>
            <a:off x="2428975" y="1615900"/>
            <a:ext cx="5488500" cy="489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3300"/>
              <a:buFont typeface="Katibeh"/>
              <a:buNone/>
              <a:defRPr sz="2900">
                <a:solidFill>
                  <a:schemeClr val="dk2"/>
                </a:solidFill>
                <a:latin typeface="Caudex"/>
                <a:ea typeface="Caudex"/>
                <a:cs typeface="Caudex"/>
                <a:sym typeface="Caudex"/>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 name="Google Shape;37;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713225" y="1345950"/>
            <a:ext cx="5896500" cy="21468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4800"/>
              <a:buNone/>
              <a:defRPr sz="8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40" name="Google Shape;40;p8"/>
          <p:cNvCxnSpPr/>
          <p:nvPr/>
        </p:nvCxnSpPr>
        <p:spPr>
          <a:xfrm>
            <a:off x="804450" y="4608575"/>
            <a:ext cx="7535100" cy="0"/>
          </a:xfrm>
          <a:prstGeom prst="straightConnector1">
            <a:avLst/>
          </a:prstGeom>
          <a:noFill/>
          <a:ln cap="flat" cmpd="sng" w="9525">
            <a:solidFill>
              <a:schemeClr val="dk1"/>
            </a:solidFill>
            <a:prstDash val="solid"/>
            <a:round/>
            <a:headEnd len="med" w="med" type="none"/>
            <a:tailEnd len="med" w="med" type="none"/>
          </a:ln>
        </p:spPr>
      </p:cxnSp>
      <p:sp>
        <p:nvSpPr>
          <p:cNvPr id="41" name="Google Shape;41;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txBox="1"/>
          <p:nvPr>
            <p:ph idx="1" type="subTitle"/>
          </p:nvPr>
        </p:nvSpPr>
        <p:spPr>
          <a:xfrm>
            <a:off x="739100" y="2106325"/>
            <a:ext cx="4255500" cy="14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800"/>
              <a:buFont typeface="Open Sans"/>
              <a:buChar char="●"/>
              <a:defRPr sz="1600"/>
            </a:lvl1pPr>
            <a:lvl2pPr lvl="1" rtl="0" algn="ctr">
              <a:lnSpc>
                <a:spcPct val="100000"/>
              </a:lnSpc>
              <a:spcBef>
                <a:spcPts val="0"/>
              </a:spcBef>
              <a:spcAft>
                <a:spcPts val="0"/>
              </a:spcAft>
              <a:buClr>
                <a:srgbClr val="999999"/>
              </a:buClr>
              <a:buSzPts val="800"/>
              <a:buFont typeface="Open Sans"/>
              <a:buChar char="○"/>
              <a:defRPr sz="2100"/>
            </a:lvl2pPr>
            <a:lvl3pPr lvl="2" rtl="0" algn="ctr">
              <a:lnSpc>
                <a:spcPct val="100000"/>
              </a:lnSpc>
              <a:spcBef>
                <a:spcPts val="0"/>
              </a:spcBef>
              <a:spcAft>
                <a:spcPts val="0"/>
              </a:spcAft>
              <a:buClr>
                <a:srgbClr val="999999"/>
              </a:buClr>
              <a:buSzPts val="800"/>
              <a:buFont typeface="Open Sans"/>
              <a:buChar char="■"/>
              <a:defRPr sz="2100"/>
            </a:lvl3pPr>
            <a:lvl4pPr lvl="3" rtl="0" algn="ctr">
              <a:lnSpc>
                <a:spcPct val="100000"/>
              </a:lnSpc>
              <a:spcBef>
                <a:spcPts val="0"/>
              </a:spcBef>
              <a:spcAft>
                <a:spcPts val="0"/>
              </a:spcAft>
              <a:buClr>
                <a:srgbClr val="999999"/>
              </a:buClr>
              <a:buSzPts val="800"/>
              <a:buFont typeface="Open Sans"/>
              <a:buChar char="●"/>
              <a:defRPr sz="2100"/>
            </a:lvl4pPr>
            <a:lvl5pPr lvl="4" rtl="0" algn="ctr">
              <a:lnSpc>
                <a:spcPct val="100000"/>
              </a:lnSpc>
              <a:spcBef>
                <a:spcPts val="0"/>
              </a:spcBef>
              <a:spcAft>
                <a:spcPts val="0"/>
              </a:spcAft>
              <a:buClr>
                <a:srgbClr val="999999"/>
              </a:buClr>
              <a:buSzPts val="1200"/>
              <a:buFont typeface="Open Sans"/>
              <a:buChar char="○"/>
              <a:defRPr sz="2100"/>
            </a:lvl5pPr>
            <a:lvl6pPr lvl="5" rtl="0" algn="ctr">
              <a:lnSpc>
                <a:spcPct val="100000"/>
              </a:lnSpc>
              <a:spcBef>
                <a:spcPts val="0"/>
              </a:spcBef>
              <a:spcAft>
                <a:spcPts val="0"/>
              </a:spcAft>
              <a:buClr>
                <a:srgbClr val="999999"/>
              </a:buClr>
              <a:buSzPts val="1200"/>
              <a:buFont typeface="Open Sans"/>
              <a:buChar char="■"/>
              <a:defRPr sz="2100"/>
            </a:lvl6pPr>
            <a:lvl7pPr lvl="6" rtl="0" algn="ctr">
              <a:lnSpc>
                <a:spcPct val="100000"/>
              </a:lnSpc>
              <a:spcBef>
                <a:spcPts val="0"/>
              </a:spcBef>
              <a:spcAft>
                <a:spcPts val="0"/>
              </a:spcAft>
              <a:buClr>
                <a:srgbClr val="999999"/>
              </a:buClr>
              <a:buSzPts val="700"/>
              <a:buFont typeface="Open Sans"/>
              <a:buChar char="●"/>
              <a:defRPr sz="2100"/>
            </a:lvl7pPr>
            <a:lvl8pPr lvl="7" rtl="0" algn="ctr">
              <a:lnSpc>
                <a:spcPct val="100000"/>
              </a:lnSpc>
              <a:spcBef>
                <a:spcPts val="0"/>
              </a:spcBef>
              <a:spcAft>
                <a:spcPts val="0"/>
              </a:spcAft>
              <a:buClr>
                <a:srgbClr val="999999"/>
              </a:buClr>
              <a:buSzPts val="700"/>
              <a:buFont typeface="Open Sans"/>
              <a:buChar char="○"/>
              <a:defRPr sz="2100"/>
            </a:lvl8pPr>
            <a:lvl9pPr lvl="8" rtl="0" algn="ctr">
              <a:lnSpc>
                <a:spcPct val="100000"/>
              </a:lnSpc>
              <a:spcBef>
                <a:spcPts val="0"/>
              </a:spcBef>
              <a:spcAft>
                <a:spcPts val="0"/>
              </a:spcAft>
              <a:buClr>
                <a:srgbClr val="999999"/>
              </a:buClr>
              <a:buSzPts val="600"/>
              <a:buFont typeface="Open Sans"/>
              <a:buChar char="■"/>
              <a:defRPr sz="2100"/>
            </a:lvl9pPr>
          </a:lstStyle>
          <a:p/>
        </p:txBody>
      </p:sp>
      <p:sp>
        <p:nvSpPr>
          <p:cNvPr id="44" name="Google Shape;44;p9"/>
          <p:cNvSpPr txBox="1"/>
          <p:nvPr>
            <p:ph type="title"/>
          </p:nvPr>
        </p:nvSpPr>
        <p:spPr>
          <a:xfrm>
            <a:off x="739100" y="1213600"/>
            <a:ext cx="4255500" cy="756900"/>
          </a:xfrm>
          <a:prstGeom prst="rect">
            <a:avLst/>
          </a:prstGeom>
        </p:spPr>
        <p:txBody>
          <a:bodyPr anchorCtr="0" anchor="t" bIns="91425" lIns="91425" spcFirstLastPara="1" rIns="91425" wrap="square" tIns="91425">
            <a:noAutofit/>
          </a:bodyPr>
          <a:lstStyle>
            <a:lvl1pPr lvl="0" rtl="0">
              <a:spcBef>
                <a:spcPts val="0"/>
              </a:spcBef>
              <a:spcAft>
                <a:spcPts val="0"/>
              </a:spcAft>
              <a:buSzPts val="4200"/>
              <a:buNone/>
              <a:defRPr sz="4700">
                <a:solidFill>
                  <a:schemeClr val="dk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cxnSp>
        <p:nvCxnSpPr>
          <p:cNvPr id="45" name="Google Shape;45;p9"/>
          <p:cNvCxnSpPr/>
          <p:nvPr/>
        </p:nvCxnSpPr>
        <p:spPr>
          <a:xfrm>
            <a:off x="804450" y="4608575"/>
            <a:ext cx="7535100" cy="0"/>
          </a:xfrm>
          <a:prstGeom prst="straightConnector1">
            <a:avLst/>
          </a:prstGeom>
          <a:noFill/>
          <a:ln cap="flat" cmpd="sng" w="9525">
            <a:solidFill>
              <a:schemeClr val="lt1"/>
            </a:solidFill>
            <a:prstDash val="solid"/>
            <a:round/>
            <a:headEnd len="med" w="med" type="none"/>
            <a:tailEnd len="med" w="med" type="none"/>
          </a:ln>
        </p:spPr>
      </p:cxnSp>
      <p:sp>
        <p:nvSpPr>
          <p:cNvPr id="46" name="Google Shape;46;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 name="Shape 47"/>
        <p:cNvGrpSpPr/>
        <p:nvPr/>
      </p:nvGrpSpPr>
      <p:grpSpPr>
        <a:xfrm>
          <a:off x="0" y="0"/>
          <a:ext cx="0" cy="0"/>
          <a:chOff x="0" y="0"/>
          <a:chExt cx="0" cy="0"/>
        </a:xfrm>
      </p:grpSpPr>
      <p:sp>
        <p:nvSpPr>
          <p:cNvPr id="48" name="Google Shape;48;p10"/>
          <p:cNvSpPr txBox="1"/>
          <p:nvPr>
            <p:ph type="title"/>
          </p:nvPr>
        </p:nvSpPr>
        <p:spPr>
          <a:xfrm>
            <a:off x="713225" y="2131175"/>
            <a:ext cx="2583600" cy="24774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8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 name="Google Shape;49;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slideLayout" Target="../slideLayouts/slideLayout33.xml"/><Relationship Id="rId3" Type="http://schemas.openxmlformats.org/officeDocument/2006/relationships/slideLayout" Target="../slideLayouts/slideLayout34.xml"/><Relationship Id="rId4" Type="http://schemas.openxmlformats.org/officeDocument/2006/relationships/slideLayout" Target="../slideLayouts/slideLayout35.xml"/><Relationship Id="rId9" Type="http://schemas.openxmlformats.org/officeDocument/2006/relationships/slideLayout" Target="../slideLayouts/slideLayout40.xml"/><Relationship Id="rId5" Type="http://schemas.openxmlformats.org/officeDocument/2006/relationships/slideLayout" Target="../slideLayouts/slideLayout36.xml"/><Relationship Id="rId6" Type="http://schemas.openxmlformats.org/officeDocument/2006/relationships/slideLayout" Target="../slideLayouts/slideLayout37.xml"/><Relationship Id="rId7" Type="http://schemas.openxmlformats.org/officeDocument/2006/relationships/slideLayout" Target="../slideLayouts/slideLayout38.xml"/><Relationship Id="rId8" Type="http://schemas.openxmlformats.org/officeDocument/2006/relationships/slideLayout" Target="../slideLayouts/slideLayout39.xml"/><Relationship Id="rId11" Type="http://schemas.openxmlformats.org/officeDocument/2006/relationships/slideLayout" Target="../slideLayouts/slideLayout42.xml"/><Relationship Id="rId10" Type="http://schemas.openxmlformats.org/officeDocument/2006/relationships/slideLayout" Target="../slideLayouts/slideLayout4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320040"/>
            <a:ext cx="7717500" cy="6036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3500"/>
              <a:buFont typeface="Caudex"/>
              <a:buNone/>
              <a:defRPr sz="3500">
                <a:solidFill>
                  <a:schemeClr val="lt1"/>
                </a:solidFill>
                <a:latin typeface="Caudex"/>
                <a:ea typeface="Caudex"/>
                <a:cs typeface="Caudex"/>
                <a:sym typeface="Caudex"/>
              </a:defRPr>
            </a:lvl1pPr>
            <a:lvl2pPr lvl="1" rtl="0">
              <a:spcBef>
                <a:spcPts val="0"/>
              </a:spcBef>
              <a:spcAft>
                <a:spcPts val="0"/>
              </a:spcAft>
              <a:buClr>
                <a:schemeClr val="lt1"/>
              </a:buClr>
              <a:buSzPts val="3500"/>
              <a:buFont typeface="Caudex"/>
              <a:buNone/>
              <a:defRPr sz="3500">
                <a:solidFill>
                  <a:schemeClr val="lt1"/>
                </a:solidFill>
                <a:latin typeface="Caudex"/>
                <a:ea typeface="Caudex"/>
                <a:cs typeface="Caudex"/>
                <a:sym typeface="Caudex"/>
              </a:defRPr>
            </a:lvl2pPr>
            <a:lvl3pPr lvl="2" rtl="0">
              <a:spcBef>
                <a:spcPts val="0"/>
              </a:spcBef>
              <a:spcAft>
                <a:spcPts val="0"/>
              </a:spcAft>
              <a:buClr>
                <a:schemeClr val="lt1"/>
              </a:buClr>
              <a:buSzPts val="3500"/>
              <a:buFont typeface="Caudex"/>
              <a:buNone/>
              <a:defRPr sz="3500">
                <a:solidFill>
                  <a:schemeClr val="lt1"/>
                </a:solidFill>
                <a:latin typeface="Caudex"/>
                <a:ea typeface="Caudex"/>
                <a:cs typeface="Caudex"/>
                <a:sym typeface="Caudex"/>
              </a:defRPr>
            </a:lvl3pPr>
            <a:lvl4pPr lvl="3" rtl="0">
              <a:spcBef>
                <a:spcPts val="0"/>
              </a:spcBef>
              <a:spcAft>
                <a:spcPts val="0"/>
              </a:spcAft>
              <a:buClr>
                <a:schemeClr val="lt1"/>
              </a:buClr>
              <a:buSzPts val="3500"/>
              <a:buFont typeface="Caudex"/>
              <a:buNone/>
              <a:defRPr sz="3500">
                <a:solidFill>
                  <a:schemeClr val="lt1"/>
                </a:solidFill>
                <a:latin typeface="Caudex"/>
                <a:ea typeface="Caudex"/>
                <a:cs typeface="Caudex"/>
                <a:sym typeface="Caudex"/>
              </a:defRPr>
            </a:lvl4pPr>
            <a:lvl5pPr lvl="4" rtl="0">
              <a:spcBef>
                <a:spcPts val="0"/>
              </a:spcBef>
              <a:spcAft>
                <a:spcPts val="0"/>
              </a:spcAft>
              <a:buClr>
                <a:schemeClr val="lt1"/>
              </a:buClr>
              <a:buSzPts val="3500"/>
              <a:buFont typeface="Caudex"/>
              <a:buNone/>
              <a:defRPr sz="3500">
                <a:solidFill>
                  <a:schemeClr val="lt1"/>
                </a:solidFill>
                <a:latin typeface="Caudex"/>
                <a:ea typeface="Caudex"/>
                <a:cs typeface="Caudex"/>
                <a:sym typeface="Caudex"/>
              </a:defRPr>
            </a:lvl5pPr>
            <a:lvl6pPr lvl="5" rtl="0">
              <a:spcBef>
                <a:spcPts val="0"/>
              </a:spcBef>
              <a:spcAft>
                <a:spcPts val="0"/>
              </a:spcAft>
              <a:buClr>
                <a:schemeClr val="lt1"/>
              </a:buClr>
              <a:buSzPts val="3500"/>
              <a:buFont typeface="Caudex"/>
              <a:buNone/>
              <a:defRPr sz="3500">
                <a:solidFill>
                  <a:schemeClr val="lt1"/>
                </a:solidFill>
                <a:latin typeface="Caudex"/>
                <a:ea typeface="Caudex"/>
                <a:cs typeface="Caudex"/>
                <a:sym typeface="Caudex"/>
              </a:defRPr>
            </a:lvl6pPr>
            <a:lvl7pPr lvl="6" rtl="0">
              <a:spcBef>
                <a:spcPts val="0"/>
              </a:spcBef>
              <a:spcAft>
                <a:spcPts val="0"/>
              </a:spcAft>
              <a:buClr>
                <a:schemeClr val="lt1"/>
              </a:buClr>
              <a:buSzPts val="3500"/>
              <a:buFont typeface="Caudex"/>
              <a:buNone/>
              <a:defRPr sz="3500">
                <a:solidFill>
                  <a:schemeClr val="lt1"/>
                </a:solidFill>
                <a:latin typeface="Caudex"/>
                <a:ea typeface="Caudex"/>
                <a:cs typeface="Caudex"/>
                <a:sym typeface="Caudex"/>
              </a:defRPr>
            </a:lvl7pPr>
            <a:lvl8pPr lvl="7" rtl="0">
              <a:spcBef>
                <a:spcPts val="0"/>
              </a:spcBef>
              <a:spcAft>
                <a:spcPts val="0"/>
              </a:spcAft>
              <a:buClr>
                <a:schemeClr val="lt1"/>
              </a:buClr>
              <a:buSzPts val="3500"/>
              <a:buFont typeface="Caudex"/>
              <a:buNone/>
              <a:defRPr sz="3500">
                <a:solidFill>
                  <a:schemeClr val="lt1"/>
                </a:solidFill>
                <a:latin typeface="Caudex"/>
                <a:ea typeface="Caudex"/>
                <a:cs typeface="Caudex"/>
                <a:sym typeface="Caudex"/>
              </a:defRPr>
            </a:lvl8pPr>
            <a:lvl9pPr lvl="8" rtl="0">
              <a:spcBef>
                <a:spcPts val="0"/>
              </a:spcBef>
              <a:spcAft>
                <a:spcPts val="0"/>
              </a:spcAft>
              <a:buClr>
                <a:schemeClr val="lt1"/>
              </a:buClr>
              <a:buSzPts val="3500"/>
              <a:buFont typeface="Caudex"/>
              <a:buNone/>
              <a:defRPr sz="3500">
                <a:solidFill>
                  <a:schemeClr val="lt1"/>
                </a:solidFill>
                <a:latin typeface="Caudex"/>
                <a:ea typeface="Caudex"/>
                <a:cs typeface="Caudex"/>
                <a:sym typeface="Caudex"/>
              </a:defRPr>
            </a:lvl9pPr>
          </a:lstStyle>
          <a:p/>
        </p:txBody>
      </p:sp>
      <p:sp>
        <p:nvSpPr>
          <p:cNvPr id="7" name="Google Shape;7;p1"/>
          <p:cNvSpPr txBox="1"/>
          <p:nvPr>
            <p:ph idx="1" type="body"/>
          </p:nvPr>
        </p:nvSpPr>
        <p:spPr>
          <a:xfrm>
            <a:off x="713225" y="1152474"/>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1pPr>
            <a:lvl2pPr indent="-317500" lvl="1" marL="914400" rtl="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2pPr>
            <a:lvl3pPr indent="-317500" lvl="2" marL="1371600" rtl="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3pPr>
            <a:lvl4pPr indent="-317500" lvl="3" marL="1828800" rtl="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4pPr>
            <a:lvl5pPr indent="-317500" lvl="4" marL="2286000" rtl="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5pPr>
            <a:lvl6pPr indent="-317500" lvl="5" marL="2743200" rtl="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6pPr>
            <a:lvl7pPr indent="-317500" lvl="6" marL="3200400" rtl="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7pPr>
            <a:lvl8pPr indent="-317500" lvl="7" marL="3657600" rtl="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8pPr>
            <a:lvl9pPr indent="-317500" lvl="8" marL="4114800" rtl="0">
              <a:lnSpc>
                <a:spcPct val="100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rtl="0" algn="r">
              <a:buNone/>
              <a:defRPr sz="1300">
                <a:solidFill>
                  <a:schemeClr val="dk1"/>
                </a:solidFill>
                <a:latin typeface="Nanum Gothic"/>
                <a:ea typeface="Nanum Gothic"/>
                <a:cs typeface="Nanum Gothic"/>
                <a:sym typeface="Nanum Gothic"/>
              </a:defRPr>
            </a:lvl1pPr>
            <a:lvl2pPr lvl="1" rtl="0" algn="r">
              <a:buNone/>
              <a:defRPr sz="1300">
                <a:solidFill>
                  <a:schemeClr val="dk1"/>
                </a:solidFill>
                <a:latin typeface="Nanum Gothic"/>
                <a:ea typeface="Nanum Gothic"/>
                <a:cs typeface="Nanum Gothic"/>
                <a:sym typeface="Nanum Gothic"/>
              </a:defRPr>
            </a:lvl2pPr>
            <a:lvl3pPr lvl="2" rtl="0" algn="r">
              <a:buNone/>
              <a:defRPr sz="1300">
                <a:solidFill>
                  <a:schemeClr val="dk1"/>
                </a:solidFill>
                <a:latin typeface="Nanum Gothic"/>
                <a:ea typeface="Nanum Gothic"/>
                <a:cs typeface="Nanum Gothic"/>
                <a:sym typeface="Nanum Gothic"/>
              </a:defRPr>
            </a:lvl3pPr>
            <a:lvl4pPr lvl="3" rtl="0" algn="r">
              <a:buNone/>
              <a:defRPr sz="1300">
                <a:solidFill>
                  <a:schemeClr val="dk1"/>
                </a:solidFill>
                <a:latin typeface="Nanum Gothic"/>
                <a:ea typeface="Nanum Gothic"/>
                <a:cs typeface="Nanum Gothic"/>
                <a:sym typeface="Nanum Gothic"/>
              </a:defRPr>
            </a:lvl4pPr>
            <a:lvl5pPr lvl="4" rtl="0" algn="r">
              <a:buNone/>
              <a:defRPr sz="1300">
                <a:solidFill>
                  <a:schemeClr val="dk1"/>
                </a:solidFill>
                <a:latin typeface="Nanum Gothic"/>
                <a:ea typeface="Nanum Gothic"/>
                <a:cs typeface="Nanum Gothic"/>
                <a:sym typeface="Nanum Gothic"/>
              </a:defRPr>
            </a:lvl5pPr>
            <a:lvl6pPr lvl="5" rtl="0" algn="r">
              <a:buNone/>
              <a:defRPr sz="1300">
                <a:solidFill>
                  <a:schemeClr val="dk1"/>
                </a:solidFill>
                <a:latin typeface="Nanum Gothic"/>
                <a:ea typeface="Nanum Gothic"/>
                <a:cs typeface="Nanum Gothic"/>
                <a:sym typeface="Nanum Gothic"/>
              </a:defRPr>
            </a:lvl6pPr>
            <a:lvl7pPr lvl="6" rtl="0" algn="r">
              <a:buNone/>
              <a:defRPr sz="1300">
                <a:solidFill>
                  <a:schemeClr val="dk1"/>
                </a:solidFill>
                <a:latin typeface="Nanum Gothic"/>
                <a:ea typeface="Nanum Gothic"/>
                <a:cs typeface="Nanum Gothic"/>
                <a:sym typeface="Nanum Gothic"/>
              </a:defRPr>
            </a:lvl7pPr>
            <a:lvl8pPr lvl="7" rtl="0" algn="r">
              <a:buNone/>
              <a:defRPr sz="1300">
                <a:solidFill>
                  <a:schemeClr val="dk1"/>
                </a:solidFill>
                <a:latin typeface="Nanum Gothic"/>
                <a:ea typeface="Nanum Gothic"/>
                <a:cs typeface="Nanum Gothic"/>
                <a:sym typeface="Nanum Gothic"/>
              </a:defRPr>
            </a:lvl8pPr>
            <a:lvl9pPr lvl="8" rtl="0" algn="r">
              <a:buNone/>
              <a:defRPr sz="1300">
                <a:solidFill>
                  <a:schemeClr val="dk1"/>
                </a:solidFill>
                <a:latin typeface="Nanum Gothic"/>
                <a:ea typeface="Nanum Gothic"/>
                <a:cs typeface="Nanum Gothic"/>
                <a:sym typeface="Nanum Gothic"/>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00" name="Shape 200"/>
        <p:cNvGrpSpPr/>
        <p:nvPr/>
      </p:nvGrpSpPr>
      <p:grpSpPr>
        <a:xfrm>
          <a:off x="0" y="0"/>
          <a:ext cx="0" cy="0"/>
          <a:chOff x="0" y="0"/>
          <a:chExt cx="0" cy="0"/>
        </a:xfrm>
      </p:grpSpPr>
      <p:sp>
        <p:nvSpPr>
          <p:cNvPr id="201" name="Google Shape;201;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02" name="Google Shape;202;p3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203" name="Google Shape;203;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hyperlink" Target="https://youtu.be/jPJPucmyUP4" TargetMode="External"/><Relationship Id="rId4" Type="http://schemas.openxmlformats.org/officeDocument/2006/relationships/hyperlink" Target="https://docs.google.com/document/d/12LDR4QLLTHv0aUftGTeNrePLMQQF-fAkFdJaoEKidHY/edit#heading=h.2qmkb5vdmzb3" TargetMode="External"/><Relationship Id="rId5" Type="http://schemas.openxmlformats.org/officeDocument/2006/relationships/hyperlink" Target="https://docs.google.com/document/d/1gHjNB-yu4UBswWbLOvo1uGNaCP5eM2fGAGW4V7z2aOs/edit#heading=h.8y2lj3y51t5o" TargetMode="External"/><Relationship Id="rId6" Type="http://schemas.openxmlformats.org/officeDocument/2006/relationships/hyperlink" Target="https://docs.google.com/document/d/1TX4UkTTobnZtRViZVz3R5id_lDXVcU4E9427YHvwbJg/edit"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5"/>
          <p:cNvSpPr txBox="1"/>
          <p:nvPr>
            <p:ph idx="4294967295" type="subTitle"/>
          </p:nvPr>
        </p:nvSpPr>
        <p:spPr>
          <a:xfrm>
            <a:off x="831050" y="1181425"/>
            <a:ext cx="7737900" cy="16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u="sng">
                <a:solidFill>
                  <a:schemeClr val="hlink"/>
                </a:solidFill>
                <a:latin typeface="Caudex"/>
                <a:ea typeface="Caudex"/>
                <a:cs typeface="Caudex"/>
                <a:sym typeface="Caudex"/>
                <a:hlinkClick r:id="rId3"/>
              </a:rPr>
              <a:t>Student-facing video lecture of this slideshow</a:t>
            </a:r>
            <a:endParaRPr sz="2700">
              <a:latin typeface="Caudex"/>
              <a:ea typeface="Caudex"/>
              <a:cs typeface="Caudex"/>
              <a:sym typeface="Caudex"/>
            </a:endParaRPr>
          </a:p>
          <a:p>
            <a:pPr indent="0" lvl="0" marL="0" rtl="0" algn="l">
              <a:spcBef>
                <a:spcPts val="1200"/>
              </a:spcBef>
              <a:spcAft>
                <a:spcPts val="0"/>
              </a:spcAft>
              <a:buNone/>
            </a:pPr>
            <a:r>
              <a:rPr lang="en" sz="2700" u="sng">
                <a:solidFill>
                  <a:schemeClr val="hlink"/>
                </a:solidFill>
                <a:latin typeface="Caudex"/>
                <a:ea typeface="Caudex"/>
                <a:cs typeface="Caudex"/>
                <a:sym typeface="Caudex"/>
                <a:hlinkClick r:id="rId4"/>
              </a:rPr>
              <a:t>Notes handout</a:t>
            </a:r>
            <a:endParaRPr sz="2700">
              <a:latin typeface="Caudex"/>
              <a:ea typeface="Caudex"/>
              <a:cs typeface="Caudex"/>
              <a:sym typeface="Caudex"/>
            </a:endParaRPr>
          </a:p>
          <a:p>
            <a:pPr indent="0" lvl="0" marL="0" rtl="0" algn="l">
              <a:spcBef>
                <a:spcPts val="1200"/>
              </a:spcBef>
              <a:spcAft>
                <a:spcPts val="0"/>
              </a:spcAft>
              <a:buNone/>
            </a:pPr>
            <a:r>
              <a:rPr lang="en" sz="2700" u="sng">
                <a:solidFill>
                  <a:schemeClr val="hlink"/>
                </a:solidFill>
                <a:latin typeface="Caudex"/>
                <a:ea typeface="Caudex"/>
                <a:cs typeface="Caudex"/>
                <a:sym typeface="Caudex"/>
                <a:hlinkClick r:id="rId5"/>
              </a:rPr>
              <a:t>Student Resource: Infographics</a:t>
            </a:r>
            <a:endParaRPr sz="2700">
              <a:latin typeface="Caudex"/>
              <a:ea typeface="Caudex"/>
              <a:cs typeface="Caudex"/>
              <a:sym typeface="Caudex"/>
            </a:endParaRPr>
          </a:p>
          <a:p>
            <a:pPr indent="0" lvl="0" marL="0" rtl="0" algn="l">
              <a:spcBef>
                <a:spcPts val="1200"/>
              </a:spcBef>
              <a:spcAft>
                <a:spcPts val="1200"/>
              </a:spcAft>
              <a:buNone/>
            </a:pPr>
            <a:r>
              <a:rPr lang="en" sz="2700" u="sng">
                <a:solidFill>
                  <a:schemeClr val="hlink"/>
                </a:solidFill>
                <a:latin typeface="Caudex"/>
                <a:ea typeface="Caudex"/>
                <a:cs typeface="Caudex"/>
                <a:sym typeface="Caudex"/>
                <a:hlinkClick r:id="rId6"/>
              </a:rPr>
              <a:t>Assessment</a:t>
            </a:r>
            <a:endParaRPr sz="2700">
              <a:latin typeface="Caudex"/>
              <a:ea typeface="Caudex"/>
              <a:cs typeface="Caudex"/>
              <a:sym typeface="Caudex"/>
            </a:endParaRPr>
          </a:p>
        </p:txBody>
      </p:sp>
      <p:sp>
        <p:nvSpPr>
          <p:cNvPr id="250" name="Google Shape;250;p45"/>
          <p:cNvSpPr txBox="1"/>
          <p:nvPr>
            <p:ph idx="4294967295" type="title"/>
          </p:nvPr>
        </p:nvSpPr>
        <p:spPr>
          <a:xfrm>
            <a:off x="713225" y="320040"/>
            <a:ext cx="48897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Teacher Resources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54"/>
          <p:cNvSpPr txBox="1"/>
          <p:nvPr>
            <p:ph type="title"/>
          </p:nvPr>
        </p:nvSpPr>
        <p:spPr>
          <a:xfrm>
            <a:off x="709875" y="320050"/>
            <a:ext cx="77193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Infographics</a:t>
            </a:r>
            <a:endParaRPr/>
          </a:p>
        </p:txBody>
      </p:sp>
      <p:pic>
        <p:nvPicPr>
          <p:cNvPr id="321" name="Google Shape;321;p54"/>
          <p:cNvPicPr preferRelativeResize="0"/>
          <p:nvPr/>
        </p:nvPicPr>
        <p:blipFill>
          <a:blip r:embed="rId3">
            <a:alphaModFix/>
          </a:blip>
          <a:stretch>
            <a:fillRect/>
          </a:stretch>
        </p:blipFill>
        <p:spPr>
          <a:xfrm>
            <a:off x="1055363" y="1581125"/>
            <a:ext cx="3369073" cy="1693976"/>
          </a:xfrm>
          <a:prstGeom prst="rect">
            <a:avLst/>
          </a:prstGeom>
          <a:noFill/>
          <a:ln>
            <a:noFill/>
          </a:ln>
        </p:spPr>
      </p:pic>
      <p:pic>
        <p:nvPicPr>
          <p:cNvPr id="322" name="Google Shape;322;p54"/>
          <p:cNvPicPr preferRelativeResize="0"/>
          <p:nvPr/>
        </p:nvPicPr>
        <p:blipFill>
          <a:blip r:embed="rId4">
            <a:alphaModFix/>
          </a:blip>
          <a:stretch>
            <a:fillRect/>
          </a:stretch>
        </p:blipFill>
        <p:spPr>
          <a:xfrm>
            <a:off x="4549437" y="1581125"/>
            <a:ext cx="3539212" cy="1693975"/>
          </a:xfrm>
          <a:prstGeom prst="rect">
            <a:avLst/>
          </a:prstGeom>
          <a:noFill/>
          <a:ln>
            <a:noFill/>
          </a:ln>
        </p:spPr>
      </p:pic>
      <p:pic>
        <p:nvPicPr>
          <p:cNvPr id="323" name="Google Shape;323;p54"/>
          <p:cNvPicPr preferRelativeResize="0"/>
          <p:nvPr/>
        </p:nvPicPr>
        <p:blipFill>
          <a:blip r:embed="rId5">
            <a:alphaModFix/>
          </a:blip>
          <a:stretch>
            <a:fillRect/>
          </a:stretch>
        </p:blipFill>
        <p:spPr>
          <a:xfrm>
            <a:off x="5253897" y="3357819"/>
            <a:ext cx="2472291" cy="1693975"/>
          </a:xfrm>
          <a:prstGeom prst="rect">
            <a:avLst/>
          </a:prstGeom>
          <a:noFill/>
          <a:ln>
            <a:noFill/>
          </a:ln>
        </p:spPr>
      </p:pic>
      <p:pic>
        <p:nvPicPr>
          <p:cNvPr id="324" name="Google Shape;324;p54"/>
          <p:cNvPicPr preferRelativeResize="0"/>
          <p:nvPr/>
        </p:nvPicPr>
        <p:blipFill>
          <a:blip r:embed="rId6">
            <a:alphaModFix/>
          </a:blip>
          <a:stretch>
            <a:fillRect/>
          </a:stretch>
        </p:blipFill>
        <p:spPr>
          <a:xfrm>
            <a:off x="277975" y="1581125"/>
            <a:ext cx="5082475" cy="3373700"/>
          </a:xfrm>
          <a:prstGeom prst="rect">
            <a:avLst/>
          </a:prstGeom>
          <a:noFill/>
          <a:ln>
            <a:noFill/>
          </a:ln>
        </p:spPr>
      </p:pic>
      <p:sp>
        <p:nvSpPr>
          <p:cNvPr id="325" name="Google Shape;325;p54"/>
          <p:cNvSpPr txBox="1"/>
          <p:nvPr>
            <p:ph idx="1" type="subTitle"/>
          </p:nvPr>
        </p:nvSpPr>
        <p:spPr>
          <a:xfrm>
            <a:off x="449225" y="1156625"/>
            <a:ext cx="7980000" cy="42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Visual ways to show data to highlight patterns and draw attention to important information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5"/>
          <p:cNvSpPr txBox="1"/>
          <p:nvPr>
            <p:ph type="title"/>
          </p:nvPr>
        </p:nvSpPr>
        <p:spPr>
          <a:xfrm>
            <a:off x="709875" y="320050"/>
            <a:ext cx="77193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Infographics</a:t>
            </a:r>
            <a:endParaRPr/>
          </a:p>
        </p:txBody>
      </p:sp>
      <p:pic>
        <p:nvPicPr>
          <p:cNvPr id="331" name="Google Shape;331;p55"/>
          <p:cNvPicPr preferRelativeResize="0"/>
          <p:nvPr/>
        </p:nvPicPr>
        <p:blipFill>
          <a:blip r:embed="rId3">
            <a:alphaModFix/>
          </a:blip>
          <a:stretch>
            <a:fillRect/>
          </a:stretch>
        </p:blipFill>
        <p:spPr>
          <a:xfrm>
            <a:off x="1055363" y="1581125"/>
            <a:ext cx="3369073" cy="1693976"/>
          </a:xfrm>
          <a:prstGeom prst="rect">
            <a:avLst/>
          </a:prstGeom>
          <a:noFill/>
          <a:ln>
            <a:noFill/>
          </a:ln>
        </p:spPr>
      </p:pic>
      <p:pic>
        <p:nvPicPr>
          <p:cNvPr id="332" name="Google Shape;332;p55"/>
          <p:cNvPicPr preferRelativeResize="0"/>
          <p:nvPr/>
        </p:nvPicPr>
        <p:blipFill>
          <a:blip r:embed="rId4">
            <a:alphaModFix/>
          </a:blip>
          <a:stretch>
            <a:fillRect/>
          </a:stretch>
        </p:blipFill>
        <p:spPr>
          <a:xfrm>
            <a:off x="4549437" y="1581125"/>
            <a:ext cx="3539212" cy="1693975"/>
          </a:xfrm>
          <a:prstGeom prst="rect">
            <a:avLst/>
          </a:prstGeom>
          <a:noFill/>
          <a:ln>
            <a:noFill/>
          </a:ln>
        </p:spPr>
      </p:pic>
      <p:pic>
        <p:nvPicPr>
          <p:cNvPr id="333" name="Google Shape;333;p55"/>
          <p:cNvPicPr preferRelativeResize="0"/>
          <p:nvPr/>
        </p:nvPicPr>
        <p:blipFill>
          <a:blip r:embed="rId5">
            <a:alphaModFix/>
          </a:blip>
          <a:stretch>
            <a:fillRect/>
          </a:stretch>
        </p:blipFill>
        <p:spPr>
          <a:xfrm>
            <a:off x="5253897" y="3357819"/>
            <a:ext cx="2472291" cy="1693975"/>
          </a:xfrm>
          <a:prstGeom prst="rect">
            <a:avLst/>
          </a:prstGeom>
          <a:noFill/>
          <a:ln>
            <a:noFill/>
          </a:ln>
        </p:spPr>
      </p:pic>
      <p:pic>
        <p:nvPicPr>
          <p:cNvPr id="334" name="Google Shape;334;p55"/>
          <p:cNvPicPr preferRelativeResize="0"/>
          <p:nvPr/>
        </p:nvPicPr>
        <p:blipFill>
          <a:blip r:embed="rId6">
            <a:alphaModFix/>
          </a:blip>
          <a:stretch>
            <a:fillRect/>
          </a:stretch>
        </p:blipFill>
        <p:spPr>
          <a:xfrm>
            <a:off x="1463913" y="3357825"/>
            <a:ext cx="2551971" cy="1693975"/>
          </a:xfrm>
          <a:prstGeom prst="rect">
            <a:avLst/>
          </a:prstGeom>
          <a:noFill/>
          <a:ln>
            <a:noFill/>
          </a:ln>
        </p:spPr>
      </p:pic>
      <p:sp>
        <p:nvSpPr>
          <p:cNvPr id="335" name="Google Shape;335;p55"/>
          <p:cNvSpPr txBox="1"/>
          <p:nvPr>
            <p:ph idx="1" type="subTitle"/>
          </p:nvPr>
        </p:nvSpPr>
        <p:spPr>
          <a:xfrm>
            <a:off x="449225" y="1156625"/>
            <a:ext cx="7980000" cy="42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Visual ways to show data to highlight patterns and draw attention to important information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39" name="Shape 339"/>
        <p:cNvGrpSpPr/>
        <p:nvPr/>
      </p:nvGrpSpPr>
      <p:grpSpPr>
        <a:xfrm>
          <a:off x="0" y="0"/>
          <a:ext cx="0" cy="0"/>
          <a:chOff x="0" y="0"/>
          <a:chExt cx="0" cy="0"/>
        </a:xfrm>
      </p:grpSpPr>
      <p:sp>
        <p:nvSpPr>
          <p:cNvPr id="340" name="Google Shape;340;p56"/>
          <p:cNvSpPr txBox="1"/>
          <p:nvPr>
            <p:ph type="title"/>
          </p:nvPr>
        </p:nvSpPr>
        <p:spPr>
          <a:xfrm>
            <a:off x="538200" y="320050"/>
            <a:ext cx="78909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What do you need to do for mastery?</a:t>
            </a:r>
            <a:endParaRPr sz="3400"/>
          </a:p>
        </p:txBody>
      </p:sp>
      <p:sp>
        <p:nvSpPr>
          <p:cNvPr id="341" name="Google Shape;341;p56"/>
          <p:cNvSpPr txBox="1"/>
          <p:nvPr>
            <p:ph idx="1" type="subTitle"/>
          </p:nvPr>
        </p:nvSpPr>
        <p:spPr>
          <a:xfrm>
            <a:off x="538200" y="1145850"/>
            <a:ext cx="8067600" cy="4245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900"/>
              <a:t>I can summarize the meaning presented in different types of graphs and visuals</a:t>
            </a:r>
            <a:endParaRPr sz="1900"/>
          </a:p>
          <a:p>
            <a:pPr indent="-336550" lvl="1" marL="914400" rtl="0" algn="l">
              <a:spcBef>
                <a:spcPts val="1000"/>
              </a:spcBef>
              <a:spcAft>
                <a:spcPts val="0"/>
              </a:spcAft>
              <a:buSzPts val="1700"/>
              <a:buChar char="○"/>
            </a:pPr>
            <a:r>
              <a:rPr lang="en" sz="1900"/>
              <a:t>Identify what variables are displayed</a:t>
            </a:r>
            <a:endParaRPr sz="1900"/>
          </a:p>
          <a:p>
            <a:pPr indent="-336550" lvl="1" marL="914400" rtl="0" algn="l">
              <a:spcBef>
                <a:spcPts val="0"/>
              </a:spcBef>
              <a:spcAft>
                <a:spcPts val="0"/>
              </a:spcAft>
              <a:buSzPts val="1700"/>
              <a:buChar char="○"/>
            </a:pPr>
            <a:r>
              <a:rPr lang="en" sz="1900"/>
              <a:t>Interpret patterns</a:t>
            </a:r>
            <a:endParaRPr sz="1900"/>
          </a:p>
          <a:p>
            <a:pPr indent="-336550" lvl="1" marL="914400" rtl="0" algn="l">
              <a:spcBef>
                <a:spcPts val="0"/>
              </a:spcBef>
              <a:spcAft>
                <a:spcPts val="0"/>
              </a:spcAft>
              <a:buSzPts val="1700"/>
              <a:buChar char="○"/>
            </a:pPr>
            <a:r>
              <a:rPr lang="en" sz="1900"/>
              <a:t>Point out small details</a:t>
            </a:r>
            <a:endParaRPr sz="1900"/>
          </a:p>
          <a:p>
            <a:pPr indent="-336550" lvl="1" marL="914400" rtl="0" algn="l">
              <a:spcBef>
                <a:spcPts val="0"/>
              </a:spcBef>
              <a:spcAft>
                <a:spcPts val="0"/>
              </a:spcAft>
              <a:buSzPts val="1700"/>
              <a:buChar char="○"/>
            </a:pPr>
            <a:r>
              <a:rPr lang="en" sz="1900"/>
              <a:t>Annotate (draw/write on) the infographic to draw attention to the most important parts</a:t>
            </a:r>
            <a:endParaRPr sz="1900"/>
          </a:p>
          <a:p>
            <a:pPr indent="-336550" lvl="1" marL="914400" rtl="0" algn="l">
              <a:spcBef>
                <a:spcPts val="0"/>
              </a:spcBef>
              <a:spcAft>
                <a:spcPts val="0"/>
              </a:spcAft>
              <a:buSzPts val="1700"/>
              <a:buChar char="○"/>
            </a:pPr>
            <a:r>
              <a:rPr lang="en" sz="1900"/>
              <a:t>Use the most important information and your annotations to write a three sentence summary that explains the main idea. </a:t>
            </a:r>
            <a:endParaRPr sz="19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1">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57"/>
          <p:cNvSpPr txBox="1"/>
          <p:nvPr>
            <p:ph type="title"/>
          </p:nvPr>
        </p:nvSpPr>
        <p:spPr>
          <a:xfrm>
            <a:off x="311700" y="133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Data</a:t>
            </a:r>
            <a:endParaRPr/>
          </a:p>
        </p:txBody>
      </p:sp>
      <p:pic>
        <p:nvPicPr>
          <p:cNvPr id="347" name="Google Shape;347;p57"/>
          <p:cNvPicPr preferRelativeResize="0"/>
          <p:nvPr/>
        </p:nvPicPr>
        <p:blipFill>
          <a:blip r:embed="rId3">
            <a:alphaModFix/>
          </a:blip>
          <a:stretch>
            <a:fillRect/>
          </a:stretch>
        </p:blipFill>
        <p:spPr>
          <a:xfrm>
            <a:off x="311700" y="777095"/>
            <a:ext cx="3999900" cy="2655105"/>
          </a:xfrm>
          <a:prstGeom prst="rect">
            <a:avLst/>
          </a:prstGeom>
          <a:noFill/>
          <a:ln>
            <a:noFill/>
          </a:ln>
        </p:spPr>
      </p:pic>
      <p:cxnSp>
        <p:nvCxnSpPr>
          <p:cNvPr id="348" name="Google Shape;348;p57"/>
          <p:cNvCxnSpPr>
            <a:stCxn id="349" idx="2"/>
            <a:endCxn id="350" idx="0"/>
          </p:cNvCxnSpPr>
          <p:nvPr/>
        </p:nvCxnSpPr>
        <p:spPr>
          <a:xfrm>
            <a:off x="3665625" y="2209203"/>
            <a:ext cx="1808400" cy="1144800"/>
          </a:xfrm>
          <a:prstGeom prst="straightConnector1">
            <a:avLst/>
          </a:prstGeom>
          <a:noFill/>
          <a:ln cap="flat" cmpd="sng" w="9525">
            <a:solidFill>
              <a:schemeClr val="dk2"/>
            </a:solidFill>
            <a:prstDash val="solid"/>
            <a:round/>
            <a:headEnd len="med" w="med" type="none"/>
            <a:tailEnd len="med" w="med" type="triangle"/>
          </a:ln>
        </p:spPr>
      </p:cxnSp>
      <p:sp>
        <p:nvSpPr>
          <p:cNvPr id="349" name="Google Shape;349;p57"/>
          <p:cNvSpPr/>
          <p:nvPr/>
        </p:nvSpPr>
        <p:spPr>
          <a:xfrm rot="-2505814">
            <a:off x="2302154" y="1570482"/>
            <a:ext cx="2239443" cy="731741"/>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1" name="Google Shape;351;p57"/>
          <p:cNvCxnSpPr>
            <a:stCxn id="352" idx="3"/>
            <a:endCxn id="353" idx="1"/>
          </p:cNvCxnSpPr>
          <p:nvPr/>
        </p:nvCxnSpPr>
        <p:spPr>
          <a:xfrm>
            <a:off x="2386050" y="2660225"/>
            <a:ext cx="2037300" cy="284700"/>
          </a:xfrm>
          <a:prstGeom prst="straightConnector1">
            <a:avLst/>
          </a:prstGeom>
          <a:noFill/>
          <a:ln cap="flat" cmpd="sng" w="9525">
            <a:solidFill>
              <a:schemeClr val="dk2"/>
            </a:solidFill>
            <a:prstDash val="solid"/>
            <a:round/>
            <a:headEnd len="med" w="med" type="none"/>
            <a:tailEnd len="med" w="med" type="triangle"/>
          </a:ln>
        </p:spPr>
      </p:cxnSp>
      <p:sp>
        <p:nvSpPr>
          <p:cNvPr id="352" name="Google Shape;352;p57"/>
          <p:cNvSpPr/>
          <p:nvPr/>
        </p:nvSpPr>
        <p:spPr>
          <a:xfrm>
            <a:off x="710550" y="2214125"/>
            <a:ext cx="1675500" cy="892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54" name="Google Shape;354;p57"/>
          <p:cNvGraphicFramePr/>
          <p:nvPr/>
        </p:nvGraphicFramePr>
        <p:xfrm>
          <a:off x="4369725" y="84525"/>
          <a:ext cx="3000000" cy="3000000"/>
        </p:xfrm>
        <a:graphic>
          <a:graphicData uri="http://schemas.openxmlformats.org/drawingml/2006/table">
            <a:tbl>
              <a:tblPr>
                <a:noFill/>
                <a:tableStyleId>{E64C362B-BE74-4CF4-9517-266D1AD36301}</a:tableStyleId>
              </a:tblPr>
              <a:tblGrid>
                <a:gridCol w="2210075"/>
                <a:gridCol w="2384750"/>
              </a:tblGrid>
              <a:tr h="609225">
                <a:tc gridSpan="2">
                  <a:txBody>
                    <a:bodyPr/>
                    <a:lstStyle/>
                    <a:p>
                      <a:pPr indent="0" lvl="0" marL="0" rtl="0" algn="l">
                        <a:spcBef>
                          <a:spcPts val="0"/>
                        </a:spcBef>
                        <a:spcAft>
                          <a:spcPts val="0"/>
                        </a:spcAft>
                        <a:buNone/>
                      </a:pPr>
                      <a:r>
                        <a:rPr b="1" lang="en" sz="1100">
                          <a:solidFill>
                            <a:schemeClr val="dk1"/>
                          </a:solidFill>
                        </a:rPr>
                        <a:t>Figure Title: </a:t>
                      </a:r>
                      <a:r>
                        <a:rPr lang="en" sz="1100">
                          <a:solidFill>
                            <a:schemeClr val="dk1"/>
                          </a:solidFill>
                        </a:rPr>
                        <a:t>Observed change in Global Average Temperature</a:t>
                      </a:r>
                      <a:endParaRPr sz="1100">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None/>
                      </a:pPr>
                      <a:r>
                        <a:rPr b="1" lang="en" sz="1100">
                          <a:solidFill>
                            <a:schemeClr val="dk1"/>
                          </a:solidFill>
                        </a:rPr>
                        <a:t>Variables</a:t>
                      </a:r>
                      <a:r>
                        <a:rPr lang="en" sz="1100">
                          <a:solidFill>
                            <a:schemeClr val="dk1"/>
                          </a:solidFill>
                        </a:rPr>
                        <a:t>: Year, Temperature</a:t>
                      </a:r>
                      <a:endParaRPr sz="1100">
                        <a:solidFill>
                          <a:schemeClr val="dk1"/>
                        </a:solidFill>
                      </a:endParaRPr>
                    </a:p>
                  </a:txBody>
                  <a:tcPr marT="63500" marB="63500" marR="63500" marL="63500"/>
                </a:tc>
                <a:tc hMerge="1"/>
              </a:tr>
              <a:tr h="794075">
                <a:tc>
                  <a:txBody>
                    <a:bodyPr/>
                    <a:lstStyle/>
                    <a:p>
                      <a:pPr indent="0" lvl="0" marL="0" rtl="0" algn="ctr">
                        <a:spcBef>
                          <a:spcPts val="0"/>
                        </a:spcBef>
                        <a:spcAft>
                          <a:spcPts val="0"/>
                        </a:spcAft>
                        <a:buNone/>
                      </a:pPr>
                      <a:r>
                        <a:rPr b="1" lang="en" sz="1100"/>
                        <a:t>Observations/Important parts of the graph (EVIDENCE)</a:t>
                      </a:r>
                      <a:endParaRPr i="1" sz="1100"/>
                    </a:p>
                    <a:p>
                      <a:pPr indent="0" lvl="0" marL="0" rtl="0" algn="ctr">
                        <a:spcBef>
                          <a:spcPts val="0"/>
                        </a:spcBef>
                        <a:spcAft>
                          <a:spcPts val="0"/>
                        </a:spcAft>
                        <a:buNone/>
                      </a:pPr>
                      <a:r>
                        <a:rPr i="1" lang="en" sz="1100"/>
                        <a:t>(ex. “The line slopes upward beginning around 1950”)</a:t>
                      </a:r>
                      <a:endParaRPr i="1" sz="1100"/>
                    </a:p>
                  </a:txBody>
                  <a:tcPr marT="63500" marB="63500" marR="63500" marL="63500"/>
                </a:tc>
                <a:tc>
                  <a:txBody>
                    <a:bodyPr/>
                    <a:lstStyle/>
                    <a:p>
                      <a:pPr indent="0" lvl="0" marL="0" rtl="0" algn="ctr">
                        <a:spcBef>
                          <a:spcPts val="0"/>
                        </a:spcBef>
                        <a:spcAft>
                          <a:spcPts val="0"/>
                        </a:spcAft>
                        <a:buNone/>
                      </a:pPr>
                      <a:r>
                        <a:rPr b="1" lang="en" sz="1100"/>
                        <a:t>Explanation of important parts (REASONING)</a:t>
                      </a:r>
                      <a:endParaRPr b="1" sz="1100"/>
                    </a:p>
                    <a:p>
                      <a:pPr indent="0" lvl="0" marL="0" rtl="0" algn="ctr">
                        <a:spcBef>
                          <a:spcPts val="0"/>
                        </a:spcBef>
                        <a:spcAft>
                          <a:spcPts val="0"/>
                        </a:spcAft>
                        <a:buNone/>
                      </a:pPr>
                      <a:r>
                        <a:rPr i="1" lang="en" sz="1100"/>
                        <a:t>(ex. “That means the CO</a:t>
                      </a:r>
                      <a:r>
                        <a:rPr baseline="-25000" i="1" lang="en" sz="1100"/>
                        <a:t>2</a:t>
                      </a:r>
                      <a:r>
                        <a:rPr i="1" lang="en" sz="1100"/>
                        <a:t> levels are rising”)</a:t>
                      </a:r>
                      <a:endParaRPr i="1" sz="1100"/>
                    </a:p>
                  </a:txBody>
                  <a:tcPr marT="63500" marB="63500" marR="63500" marL="63500"/>
                </a:tc>
              </a:tr>
              <a:tr h="808300">
                <a:tc>
                  <a:txBody>
                    <a:bodyPr/>
                    <a:lstStyle/>
                    <a:p>
                      <a:pPr indent="0" lvl="0" marL="0" rtl="0" algn="l">
                        <a:spcBef>
                          <a:spcPts val="0"/>
                        </a:spcBef>
                        <a:spcAft>
                          <a:spcPts val="0"/>
                        </a:spcAft>
                        <a:buClr>
                          <a:schemeClr val="dk1"/>
                        </a:buClr>
                        <a:buSzPts val="1100"/>
                        <a:buFont typeface="Arial"/>
                        <a:buNone/>
                      </a:pPr>
                      <a:r>
                        <a:rPr lang="en" sz="1200">
                          <a:solidFill>
                            <a:schemeClr val="dk1"/>
                          </a:solidFill>
                        </a:rPr>
                        <a:t>The y-axis is temperature </a:t>
                      </a:r>
                      <a:r>
                        <a:rPr i="1" lang="en" sz="1200" u="sng">
                          <a:solidFill>
                            <a:schemeClr val="dk1"/>
                          </a:solidFill>
                        </a:rPr>
                        <a:t>change</a:t>
                      </a:r>
                      <a:r>
                        <a:rPr lang="en" sz="1200">
                          <a:solidFill>
                            <a:schemeClr val="dk1"/>
                          </a:solidFill>
                        </a:rPr>
                        <a:t>. In 2010 the line is at 1.5 on the y-axis (2010, 1.5)</a:t>
                      </a:r>
                      <a:endParaRPr/>
                    </a:p>
                  </a:txBody>
                  <a:tcPr marT="63500" marB="63500" marR="63500" marL="63500">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200">
                          <a:solidFill>
                            <a:schemeClr val="dk1"/>
                          </a:solidFill>
                        </a:rPr>
                        <a:t>The y-axis shows difference in temperature, so 0.0 means </a:t>
                      </a:r>
                      <a:r>
                        <a:rPr lang="en" sz="1200">
                          <a:solidFill>
                            <a:schemeClr val="dk1"/>
                          </a:solidFill>
                        </a:rPr>
                        <a:t>“no change.”</a:t>
                      </a:r>
                      <a:r>
                        <a:rPr lang="en" sz="1200">
                          <a:solidFill>
                            <a:schemeClr val="dk1"/>
                          </a:solidFill>
                        </a:rPr>
                        <a:t> In 2010 it was 1.5 degrees warmer than the average in the early 1900s</a:t>
                      </a:r>
                      <a:endParaRPr sz="1200"/>
                    </a:p>
                  </a:txBody>
                  <a:tcPr marT="63500" marB="63500" marR="63500" marL="63500">
                    <a:lnB cap="flat" cmpd="sng" w="12700">
                      <a:solidFill>
                        <a:srgbClr val="000000"/>
                      </a:solidFill>
                      <a:prstDash val="solid"/>
                      <a:round/>
                      <a:headEnd len="sm" w="sm" type="none"/>
                      <a:tailEnd len="sm" w="sm" type="none"/>
                    </a:lnB>
                  </a:tcPr>
                </a:tc>
              </a:tr>
              <a:tr h="636375">
                <a:tc>
                  <a:txBody>
                    <a:bodyPr/>
                    <a:lstStyle/>
                    <a:p>
                      <a:pPr indent="0" lvl="0" marL="0" rtl="0" algn="l">
                        <a:spcBef>
                          <a:spcPts val="0"/>
                        </a:spcBef>
                        <a:spcAft>
                          <a:spcPts val="0"/>
                        </a:spcAft>
                        <a:buNone/>
                      </a:pPr>
                      <a:r>
                        <a:rPr lang="en" sz="1200">
                          <a:solidFill>
                            <a:schemeClr val="dk1"/>
                          </a:solidFill>
                        </a:rPr>
                        <a:t>1850-1930 line goes up and down but the overall trend is horizontal</a:t>
                      </a:r>
                      <a:endParaRPr sz="12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t>This means the temperature was staying about the same during that time</a:t>
                      </a:r>
                      <a:endParaRPr sz="12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860125">
                <a:tc>
                  <a:txBody>
                    <a:bodyPr/>
                    <a:lstStyle/>
                    <a:p>
                      <a:pPr indent="0" lvl="0" marL="0" rtl="0" algn="l">
                        <a:spcBef>
                          <a:spcPts val="0"/>
                        </a:spcBef>
                        <a:spcAft>
                          <a:spcPts val="0"/>
                        </a:spcAft>
                        <a:buNone/>
                      </a:pPr>
                      <a:r>
                        <a:rPr lang="en" sz="1200">
                          <a:solidFill>
                            <a:schemeClr val="dk1"/>
                          </a:solidFill>
                        </a:rPr>
                        <a:t>Starting in 1930 the line starts going up diagonally</a:t>
                      </a:r>
                      <a:endParaRPr sz="12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rPr>
                        <a:t>This shows an increase in average temperature</a:t>
                      </a:r>
                      <a:endParaRPr sz="12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355" name="Google Shape;355;p57"/>
          <p:cNvSpPr txBox="1"/>
          <p:nvPr/>
        </p:nvSpPr>
        <p:spPr>
          <a:xfrm>
            <a:off x="365800" y="4028475"/>
            <a:ext cx="87399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a:solidFill>
                  <a:schemeClr val="dk1"/>
                </a:solidFill>
              </a:rPr>
              <a:t>This figure shows an effect of climate change on </a:t>
            </a:r>
            <a:r>
              <a:rPr i="1" lang="en" u="sng">
                <a:solidFill>
                  <a:schemeClr val="dk1"/>
                </a:solidFill>
              </a:rPr>
              <a:t>temperature</a:t>
            </a:r>
            <a:r>
              <a:rPr i="1" lang="en">
                <a:solidFill>
                  <a:schemeClr val="dk1"/>
                </a:solidFill>
              </a:rPr>
              <a:t>. We can see from this data </a:t>
            </a:r>
            <a:r>
              <a:rPr i="1" lang="en" u="sng">
                <a:solidFill>
                  <a:schemeClr val="dk1"/>
                </a:solidFill>
              </a:rPr>
              <a:t>that the temperature stayed about the same from 1850–1930, as evidenced by the horizontal trend. Starting in 1930 the temperature started rising. In 2010 it was 1.5 degrees warmer than it was in the early 1900s. </a:t>
            </a:r>
            <a:endParaRPr sz="1700" u="sng"/>
          </a:p>
        </p:txBody>
      </p:sp>
      <p:sp>
        <p:nvSpPr>
          <p:cNvPr id="356" name="Google Shape;356;p57"/>
          <p:cNvSpPr/>
          <p:nvPr/>
        </p:nvSpPr>
        <p:spPr>
          <a:xfrm>
            <a:off x="4423400" y="1538678"/>
            <a:ext cx="2101500" cy="1018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7"/>
          <p:cNvSpPr/>
          <p:nvPr/>
        </p:nvSpPr>
        <p:spPr>
          <a:xfrm>
            <a:off x="6607500" y="1544253"/>
            <a:ext cx="2300400" cy="1018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7"/>
          <p:cNvSpPr/>
          <p:nvPr/>
        </p:nvSpPr>
        <p:spPr>
          <a:xfrm>
            <a:off x="4423350" y="2598550"/>
            <a:ext cx="2101500" cy="69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7"/>
          <p:cNvSpPr/>
          <p:nvPr/>
        </p:nvSpPr>
        <p:spPr>
          <a:xfrm>
            <a:off x="6607500" y="3352250"/>
            <a:ext cx="2300400" cy="69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7"/>
          <p:cNvSpPr/>
          <p:nvPr/>
        </p:nvSpPr>
        <p:spPr>
          <a:xfrm>
            <a:off x="4423350" y="3354075"/>
            <a:ext cx="2101500" cy="69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7"/>
          <p:cNvSpPr/>
          <p:nvPr/>
        </p:nvSpPr>
        <p:spPr>
          <a:xfrm>
            <a:off x="6636600" y="2598550"/>
            <a:ext cx="2300400" cy="69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7"/>
          <p:cNvSpPr/>
          <p:nvPr/>
        </p:nvSpPr>
        <p:spPr>
          <a:xfrm>
            <a:off x="311700" y="4105975"/>
            <a:ext cx="8696700" cy="892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7"/>
          <p:cNvSpPr/>
          <p:nvPr/>
        </p:nvSpPr>
        <p:spPr>
          <a:xfrm>
            <a:off x="5278275" y="114550"/>
            <a:ext cx="3077100" cy="186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2" name="Google Shape;362;p57"/>
          <p:cNvSpPr/>
          <p:nvPr/>
        </p:nvSpPr>
        <p:spPr>
          <a:xfrm>
            <a:off x="5128601" y="469100"/>
            <a:ext cx="1227900" cy="186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3" name="Google Shape;363;p57"/>
          <p:cNvSpPr txBox="1"/>
          <p:nvPr/>
        </p:nvSpPr>
        <p:spPr>
          <a:xfrm>
            <a:off x="282600" y="3382900"/>
            <a:ext cx="4058100" cy="692700"/>
          </a:xfrm>
          <a:prstGeom prst="rect">
            <a:avLst/>
          </a:prstGeom>
          <a:noFill/>
          <a:ln>
            <a:noFill/>
          </a:ln>
        </p:spPr>
        <p:txBody>
          <a:bodyPr anchorCtr="0" anchor="t" bIns="91425" lIns="91425" spcFirstLastPara="1" rIns="91425" wrap="square" tIns="91425">
            <a:spAutoFit/>
          </a:bodyPr>
          <a:lstStyle/>
          <a:p>
            <a:pPr indent="0" lvl="0" marL="0" rtl="0" algn="l">
              <a:lnSpc>
                <a:spcPct val="133333"/>
              </a:lnSpc>
              <a:spcBef>
                <a:spcPts val="0"/>
              </a:spcBef>
              <a:spcAft>
                <a:spcPts val="1900"/>
              </a:spcAft>
              <a:buNone/>
            </a:pPr>
            <a:r>
              <a:rPr lang="en" sz="900">
                <a:solidFill>
                  <a:srgbClr val="1F3038"/>
                </a:solidFill>
                <a:latin typeface="Roboto"/>
                <a:ea typeface="Roboto"/>
                <a:cs typeface="Roboto"/>
                <a:sym typeface="Roboto"/>
              </a:rPr>
              <a:t>Fig 1: Three different global surface temperature records all show increasing trends over the last century. The lines show annual differences in temperature relative to the 1901-1960 average.</a:t>
            </a:r>
            <a:endParaRPr sz="900">
              <a:solidFill>
                <a:schemeClr val="dk2"/>
              </a:solidFill>
            </a:endParaRPr>
          </a:p>
        </p:txBody>
      </p:sp>
      <p:sp>
        <p:nvSpPr>
          <p:cNvPr id="364" name="Google Shape;364;p57"/>
          <p:cNvSpPr/>
          <p:nvPr/>
        </p:nvSpPr>
        <p:spPr>
          <a:xfrm>
            <a:off x="4139775" y="1063800"/>
            <a:ext cx="65100" cy="753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5" name="Google Shape;365;p57"/>
          <p:cNvCxnSpPr>
            <a:endCxn id="364" idx="4"/>
          </p:cNvCxnSpPr>
          <p:nvPr/>
        </p:nvCxnSpPr>
        <p:spPr>
          <a:xfrm rot="10800000">
            <a:off x="4172325" y="1139100"/>
            <a:ext cx="1500" cy="2006400"/>
          </a:xfrm>
          <a:prstGeom prst="straightConnector1">
            <a:avLst/>
          </a:prstGeom>
          <a:noFill/>
          <a:ln cap="flat" cmpd="sng" w="9525">
            <a:solidFill>
              <a:schemeClr val="dk2"/>
            </a:solidFill>
            <a:prstDash val="lgDash"/>
            <a:round/>
            <a:headEnd len="med" w="med" type="none"/>
            <a:tailEnd len="med" w="med" type="none"/>
          </a:ln>
        </p:spPr>
      </p:cxnSp>
      <p:cxnSp>
        <p:nvCxnSpPr>
          <p:cNvPr id="366" name="Google Shape;366;p57"/>
          <p:cNvCxnSpPr>
            <a:stCxn id="364" idx="2"/>
          </p:cNvCxnSpPr>
          <p:nvPr/>
        </p:nvCxnSpPr>
        <p:spPr>
          <a:xfrm flipH="1">
            <a:off x="752475" y="1101450"/>
            <a:ext cx="3387300" cy="23700"/>
          </a:xfrm>
          <a:prstGeom prst="straightConnector1">
            <a:avLst/>
          </a:prstGeom>
          <a:noFill/>
          <a:ln cap="flat" cmpd="sng" w="9525">
            <a:solidFill>
              <a:schemeClr val="dk2"/>
            </a:solidFill>
            <a:prstDash val="lgDash"/>
            <a:round/>
            <a:headEnd len="med" w="med" type="none"/>
            <a:tailEnd len="med" w="med" type="none"/>
          </a:ln>
        </p:spPr>
      </p:cxnSp>
      <p:sp>
        <p:nvSpPr>
          <p:cNvPr id="367" name="Google Shape;367;p57"/>
          <p:cNvSpPr/>
          <p:nvPr/>
        </p:nvSpPr>
        <p:spPr>
          <a:xfrm>
            <a:off x="2335925" y="1069125"/>
            <a:ext cx="1869000" cy="20064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6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6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6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6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5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5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5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6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5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5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6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5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5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6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8"/>
          <p:cNvSpPr txBox="1"/>
          <p:nvPr>
            <p:ph type="title"/>
          </p:nvPr>
        </p:nvSpPr>
        <p:spPr>
          <a:xfrm>
            <a:off x="311700" y="160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Final Product</a:t>
            </a:r>
            <a:endParaRPr/>
          </a:p>
        </p:txBody>
      </p:sp>
      <p:pic>
        <p:nvPicPr>
          <p:cNvPr id="373" name="Google Shape;373;p58"/>
          <p:cNvPicPr preferRelativeResize="0"/>
          <p:nvPr/>
        </p:nvPicPr>
        <p:blipFill>
          <a:blip r:embed="rId3">
            <a:alphaModFix/>
          </a:blip>
          <a:stretch>
            <a:fillRect/>
          </a:stretch>
        </p:blipFill>
        <p:spPr>
          <a:xfrm>
            <a:off x="311700" y="1005695"/>
            <a:ext cx="3999900" cy="2655105"/>
          </a:xfrm>
          <a:prstGeom prst="rect">
            <a:avLst/>
          </a:prstGeom>
          <a:noFill/>
          <a:ln>
            <a:noFill/>
          </a:ln>
        </p:spPr>
      </p:pic>
      <p:cxnSp>
        <p:nvCxnSpPr>
          <p:cNvPr id="374" name="Google Shape;374;p58"/>
          <p:cNvCxnSpPr>
            <a:stCxn id="375" idx="2"/>
          </p:cNvCxnSpPr>
          <p:nvPr/>
        </p:nvCxnSpPr>
        <p:spPr>
          <a:xfrm>
            <a:off x="3665625" y="2437803"/>
            <a:ext cx="820200" cy="279600"/>
          </a:xfrm>
          <a:prstGeom prst="straightConnector1">
            <a:avLst/>
          </a:prstGeom>
          <a:noFill/>
          <a:ln cap="flat" cmpd="sng" w="9525">
            <a:solidFill>
              <a:schemeClr val="dk2"/>
            </a:solidFill>
            <a:prstDash val="solid"/>
            <a:round/>
            <a:headEnd len="med" w="med" type="none"/>
            <a:tailEnd len="med" w="med" type="triangle"/>
          </a:ln>
        </p:spPr>
      </p:cxnSp>
      <p:cxnSp>
        <p:nvCxnSpPr>
          <p:cNvPr id="376" name="Google Shape;376;p58"/>
          <p:cNvCxnSpPr>
            <a:stCxn id="377" idx="3"/>
          </p:cNvCxnSpPr>
          <p:nvPr/>
        </p:nvCxnSpPr>
        <p:spPr>
          <a:xfrm flipH="1" rot="10800000">
            <a:off x="2386050" y="2242925"/>
            <a:ext cx="2186100" cy="645900"/>
          </a:xfrm>
          <a:prstGeom prst="straightConnector1">
            <a:avLst/>
          </a:prstGeom>
          <a:noFill/>
          <a:ln cap="flat" cmpd="sng" w="9525">
            <a:solidFill>
              <a:schemeClr val="dk2"/>
            </a:solidFill>
            <a:prstDash val="solid"/>
            <a:round/>
            <a:headEnd len="med" w="med" type="none"/>
            <a:tailEnd len="med" w="med" type="triangle"/>
          </a:ln>
        </p:spPr>
      </p:cxnSp>
      <p:sp>
        <p:nvSpPr>
          <p:cNvPr id="375" name="Google Shape;375;p58"/>
          <p:cNvSpPr/>
          <p:nvPr/>
        </p:nvSpPr>
        <p:spPr>
          <a:xfrm rot="-2505814">
            <a:off x="2302154" y="1799082"/>
            <a:ext cx="2239443" cy="731741"/>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8"/>
          <p:cNvSpPr/>
          <p:nvPr/>
        </p:nvSpPr>
        <p:spPr>
          <a:xfrm>
            <a:off x="710550" y="2442725"/>
            <a:ext cx="1675500" cy="892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78" name="Google Shape;378;p58"/>
          <p:cNvGraphicFramePr/>
          <p:nvPr/>
        </p:nvGraphicFramePr>
        <p:xfrm>
          <a:off x="4522125" y="160725"/>
          <a:ext cx="3000000" cy="3000000"/>
        </p:xfrm>
        <a:graphic>
          <a:graphicData uri="http://schemas.openxmlformats.org/drawingml/2006/table">
            <a:tbl>
              <a:tblPr>
                <a:noFill/>
                <a:tableStyleId>{E64C362B-BE74-4CF4-9517-266D1AD36301}</a:tableStyleId>
              </a:tblPr>
              <a:tblGrid>
                <a:gridCol w="2178150"/>
                <a:gridCol w="2350300"/>
              </a:tblGrid>
              <a:tr h="289175">
                <a:tc gridSpan="2">
                  <a:txBody>
                    <a:bodyPr/>
                    <a:lstStyle/>
                    <a:p>
                      <a:pPr indent="0" lvl="0" marL="0" rtl="0" algn="ctr">
                        <a:spcBef>
                          <a:spcPts val="0"/>
                        </a:spcBef>
                        <a:spcAft>
                          <a:spcPts val="0"/>
                        </a:spcAft>
                        <a:buClr>
                          <a:schemeClr val="dk1"/>
                        </a:buClr>
                        <a:buSzPts val="1100"/>
                        <a:buFont typeface="Arial"/>
                        <a:buNone/>
                      </a:pPr>
                      <a:r>
                        <a:rPr b="1" lang="en" sz="1100">
                          <a:solidFill>
                            <a:schemeClr val="dk1"/>
                          </a:solidFill>
                        </a:rPr>
                        <a:t>Title: </a:t>
                      </a:r>
                      <a:r>
                        <a:rPr lang="en" sz="1100">
                          <a:solidFill>
                            <a:schemeClr val="dk1"/>
                          </a:solidFill>
                        </a:rPr>
                        <a:t>Observed change in Global Average Temperature</a:t>
                      </a:r>
                      <a:endParaRPr b="1" sz="1100"/>
                    </a:p>
                  </a:txBody>
                  <a:tcPr marT="63500" marB="63500" marR="63500" marL="63500"/>
                </a:tc>
                <a:tc hMerge="1"/>
              </a:tr>
              <a:tr h="289175">
                <a:tc gridSpan="2">
                  <a:txBody>
                    <a:bodyPr/>
                    <a:lstStyle/>
                    <a:p>
                      <a:pPr indent="0" lvl="0" marL="0" rtl="0" algn="ctr">
                        <a:spcBef>
                          <a:spcPts val="0"/>
                        </a:spcBef>
                        <a:spcAft>
                          <a:spcPts val="0"/>
                        </a:spcAft>
                        <a:buNone/>
                      </a:pPr>
                      <a:r>
                        <a:rPr b="1" lang="en" sz="1100">
                          <a:solidFill>
                            <a:schemeClr val="dk1"/>
                          </a:solidFill>
                        </a:rPr>
                        <a:t>Variables</a:t>
                      </a:r>
                      <a:r>
                        <a:rPr lang="en" sz="1100">
                          <a:solidFill>
                            <a:schemeClr val="dk1"/>
                          </a:solidFill>
                        </a:rPr>
                        <a:t>: year and temperature change</a:t>
                      </a:r>
                      <a:endParaRPr sz="1100">
                        <a:solidFill>
                          <a:schemeClr val="dk1"/>
                        </a:solidFill>
                      </a:endParaRPr>
                    </a:p>
                  </a:txBody>
                  <a:tcPr marT="63500" marB="63500" marR="63500" marL="63500"/>
                </a:tc>
                <a:tc hMerge="1"/>
              </a:tr>
              <a:tr h="1033100">
                <a:tc>
                  <a:txBody>
                    <a:bodyPr/>
                    <a:lstStyle/>
                    <a:p>
                      <a:pPr indent="0" lvl="0" marL="0" rtl="0" algn="ctr">
                        <a:spcBef>
                          <a:spcPts val="0"/>
                        </a:spcBef>
                        <a:spcAft>
                          <a:spcPts val="0"/>
                        </a:spcAft>
                        <a:buNone/>
                      </a:pPr>
                      <a:r>
                        <a:rPr b="1" lang="en" sz="1100"/>
                        <a:t>Observations/Important parts of the graph (EVIDENCE)</a:t>
                      </a:r>
                      <a:endParaRPr b="1" sz="1100"/>
                    </a:p>
                    <a:p>
                      <a:pPr indent="0" lvl="0" marL="0" rtl="0" algn="ctr">
                        <a:spcBef>
                          <a:spcPts val="0"/>
                        </a:spcBef>
                        <a:spcAft>
                          <a:spcPts val="0"/>
                        </a:spcAft>
                        <a:buNone/>
                      </a:pPr>
                      <a:r>
                        <a:rPr i="1" lang="en" sz="1100"/>
                        <a:t>(ex. “The line slopes upward beginning around 1950”)</a:t>
                      </a:r>
                      <a:endParaRPr i="1" sz="1100"/>
                    </a:p>
                  </a:txBody>
                  <a:tcPr marT="63500" marB="63500" marR="63500" marL="63500"/>
                </a:tc>
                <a:tc>
                  <a:txBody>
                    <a:bodyPr/>
                    <a:lstStyle/>
                    <a:p>
                      <a:pPr indent="0" lvl="0" marL="0" rtl="0" algn="ctr">
                        <a:spcBef>
                          <a:spcPts val="0"/>
                        </a:spcBef>
                        <a:spcAft>
                          <a:spcPts val="0"/>
                        </a:spcAft>
                        <a:buNone/>
                      </a:pPr>
                      <a:r>
                        <a:rPr b="1" lang="en" sz="1100"/>
                        <a:t>Explanation of important parts (REASONING)</a:t>
                      </a:r>
                      <a:endParaRPr b="1" sz="1100"/>
                    </a:p>
                    <a:p>
                      <a:pPr indent="0" lvl="0" marL="0" rtl="0" algn="ctr">
                        <a:spcBef>
                          <a:spcPts val="0"/>
                        </a:spcBef>
                        <a:spcAft>
                          <a:spcPts val="0"/>
                        </a:spcAft>
                        <a:buNone/>
                      </a:pPr>
                      <a:r>
                        <a:t/>
                      </a:r>
                      <a:endParaRPr sz="1100"/>
                    </a:p>
                    <a:p>
                      <a:pPr indent="0" lvl="0" marL="0" rtl="0" algn="ctr">
                        <a:spcBef>
                          <a:spcPts val="0"/>
                        </a:spcBef>
                        <a:spcAft>
                          <a:spcPts val="0"/>
                        </a:spcAft>
                        <a:buNone/>
                      </a:pPr>
                      <a:r>
                        <a:rPr i="1" lang="en" sz="1100"/>
                        <a:t>(ex. “That means the CO</a:t>
                      </a:r>
                      <a:r>
                        <a:rPr baseline="-25000" i="1" lang="en" sz="1100"/>
                        <a:t>2</a:t>
                      </a:r>
                      <a:r>
                        <a:rPr i="1" lang="en" sz="1100"/>
                        <a:t> levels are rising”)</a:t>
                      </a:r>
                      <a:endParaRPr i="1" sz="1100"/>
                    </a:p>
                  </a:txBody>
                  <a:tcPr marT="63500" marB="63500" marR="63500" marL="63500"/>
                </a:tc>
              </a:tr>
              <a:tr h="598850">
                <a:tc>
                  <a:txBody>
                    <a:bodyPr/>
                    <a:lstStyle/>
                    <a:p>
                      <a:pPr indent="0" lvl="0" marL="0" rtl="0" algn="l">
                        <a:spcBef>
                          <a:spcPts val="0"/>
                        </a:spcBef>
                        <a:spcAft>
                          <a:spcPts val="0"/>
                        </a:spcAft>
                        <a:buNone/>
                      </a:pPr>
                      <a:r>
                        <a:rPr lang="en" sz="1200">
                          <a:solidFill>
                            <a:schemeClr val="dk1"/>
                          </a:solidFill>
                        </a:rPr>
                        <a:t>1850-1930 overall trend is horizontal</a:t>
                      </a:r>
                      <a:endParaRPr sz="12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t>Temperature was staying about the same during that time</a:t>
                      </a:r>
                      <a:endParaRPr sz="12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B cap="flat" cmpd="sng" w="12700">
                      <a:solidFill>
                        <a:srgbClr val="000000"/>
                      </a:solidFill>
                      <a:prstDash val="solid"/>
                      <a:round/>
                      <a:headEnd len="sm" w="sm" type="none"/>
                      <a:tailEnd len="sm" w="sm" type="none"/>
                    </a:lnB>
                  </a:tcPr>
                </a:tc>
              </a:tr>
              <a:tr h="503175">
                <a:tc>
                  <a:txBody>
                    <a:bodyPr/>
                    <a:lstStyle/>
                    <a:p>
                      <a:pPr indent="0" lvl="0" marL="0" rtl="0" algn="l">
                        <a:spcBef>
                          <a:spcPts val="0"/>
                        </a:spcBef>
                        <a:spcAft>
                          <a:spcPts val="0"/>
                        </a:spcAft>
                        <a:buNone/>
                      </a:pPr>
                      <a:r>
                        <a:rPr lang="en" sz="1200">
                          <a:solidFill>
                            <a:schemeClr val="dk1"/>
                          </a:solidFill>
                        </a:rPr>
                        <a:t>Starting in 1930 the line goes up diagonally</a:t>
                      </a:r>
                      <a:endParaRPr sz="12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rPr>
                        <a:t>increase in average temperature</a:t>
                      </a:r>
                      <a:endParaRPr sz="1200"/>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862800">
                <a:tc>
                  <a:txBody>
                    <a:bodyPr/>
                    <a:lstStyle/>
                    <a:p>
                      <a:pPr indent="0" lvl="0" marL="0" rtl="0" algn="l">
                        <a:spcBef>
                          <a:spcPts val="0"/>
                        </a:spcBef>
                        <a:spcAft>
                          <a:spcPts val="0"/>
                        </a:spcAft>
                        <a:buNone/>
                      </a:pPr>
                      <a:r>
                        <a:rPr lang="en" sz="1200">
                          <a:solidFill>
                            <a:schemeClr val="dk1"/>
                          </a:solidFill>
                        </a:rPr>
                        <a:t>(2010, 1.5)</a:t>
                      </a:r>
                      <a:endParaRPr sz="1200">
                        <a:solidFill>
                          <a:schemeClr val="dk1"/>
                        </a:solidFill>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rPr>
                        <a:t>In 2010 it was 1.5 degrees warmer than it was in the early 1900s</a:t>
                      </a:r>
                      <a:endParaRPr sz="1200">
                        <a:solidFill>
                          <a:schemeClr val="dk1"/>
                        </a:solidFill>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379" name="Google Shape;379;p58"/>
          <p:cNvSpPr txBox="1"/>
          <p:nvPr/>
        </p:nvSpPr>
        <p:spPr>
          <a:xfrm>
            <a:off x="365800" y="3785800"/>
            <a:ext cx="87399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a:solidFill>
                  <a:schemeClr val="dk1"/>
                </a:solidFill>
              </a:rPr>
              <a:t>This figure shows an effect of climate change on </a:t>
            </a:r>
            <a:r>
              <a:rPr i="1" lang="en" u="sng">
                <a:solidFill>
                  <a:schemeClr val="dk1"/>
                </a:solidFill>
              </a:rPr>
              <a:t>temperature</a:t>
            </a:r>
            <a:r>
              <a:rPr i="1" lang="en">
                <a:solidFill>
                  <a:schemeClr val="dk1"/>
                </a:solidFill>
              </a:rPr>
              <a:t>. We can see from this data </a:t>
            </a:r>
            <a:r>
              <a:rPr i="1" lang="en" u="sng">
                <a:solidFill>
                  <a:schemeClr val="dk1"/>
                </a:solidFill>
              </a:rPr>
              <a:t>that the temperature stayed about the same from 1850–1930, as evidenced by the horizontal trend. Starting in 1930 the temperature started rising. In 2010 it was 1.5 degrees warmer than it was in the early 1900s. </a:t>
            </a:r>
            <a:endParaRPr sz="1700" u="sng"/>
          </a:p>
        </p:txBody>
      </p:sp>
      <p:sp>
        <p:nvSpPr>
          <p:cNvPr id="380" name="Google Shape;380;p58"/>
          <p:cNvSpPr/>
          <p:nvPr/>
        </p:nvSpPr>
        <p:spPr>
          <a:xfrm>
            <a:off x="4139775" y="1292400"/>
            <a:ext cx="65100" cy="753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1" name="Google Shape;381;p58"/>
          <p:cNvCxnSpPr>
            <a:endCxn id="380" idx="4"/>
          </p:cNvCxnSpPr>
          <p:nvPr/>
        </p:nvCxnSpPr>
        <p:spPr>
          <a:xfrm rot="10800000">
            <a:off x="4172325" y="1367700"/>
            <a:ext cx="1500" cy="2006400"/>
          </a:xfrm>
          <a:prstGeom prst="straightConnector1">
            <a:avLst/>
          </a:prstGeom>
          <a:noFill/>
          <a:ln cap="flat" cmpd="sng" w="9525">
            <a:solidFill>
              <a:schemeClr val="dk2"/>
            </a:solidFill>
            <a:prstDash val="lgDash"/>
            <a:round/>
            <a:headEnd len="med" w="med" type="none"/>
            <a:tailEnd len="med" w="med" type="none"/>
          </a:ln>
        </p:spPr>
      </p:cxnSp>
      <p:cxnSp>
        <p:nvCxnSpPr>
          <p:cNvPr id="382" name="Google Shape;382;p58"/>
          <p:cNvCxnSpPr>
            <a:stCxn id="380" idx="2"/>
          </p:cNvCxnSpPr>
          <p:nvPr/>
        </p:nvCxnSpPr>
        <p:spPr>
          <a:xfrm flipH="1">
            <a:off x="752475" y="1330050"/>
            <a:ext cx="3387300" cy="23700"/>
          </a:xfrm>
          <a:prstGeom prst="straightConnector1">
            <a:avLst/>
          </a:prstGeom>
          <a:noFill/>
          <a:ln cap="flat" cmpd="sng" w="9525">
            <a:solidFill>
              <a:schemeClr val="dk2"/>
            </a:solidFill>
            <a:prstDash val="lgDash"/>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86" name="Shape 386"/>
        <p:cNvGrpSpPr/>
        <p:nvPr/>
      </p:nvGrpSpPr>
      <p:grpSpPr>
        <a:xfrm>
          <a:off x="0" y="0"/>
          <a:ext cx="0" cy="0"/>
          <a:chOff x="0" y="0"/>
          <a:chExt cx="0" cy="0"/>
        </a:xfrm>
      </p:grpSpPr>
      <p:sp>
        <p:nvSpPr>
          <p:cNvPr id="387" name="Google Shape;387;p59"/>
          <p:cNvSpPr txBox="1"/>
          <p:nvPr>
            <p:ph idx="2" type="subTitle"/>
          </p:nvPr>
        </p:nvSpPr>
        <p:spPr>
          <a:xfrm>
            <a:off x="713225" y="261925"/>
            <a:ext cx="5282400" cy="25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Revisit the Essential Question</a:t>
            </a:r>
            <a:endParaRPr/>
          </a:p>
        </p:txBody>
      </p:sp>
      <p:grpSp>
        <p:nvGrpSpPr>
          <p:cNvPr id="388" name="Google Shape;388;p59"/>
          <p:cNvGrpSpPr/>
          <p:nvPr/>
        </p:nvGrpSpPr>
        <p:grpSpPr>
          <a:xfrm>
            <a:off x="6445178" y="539508"/>
            <a:ext cx="1837375" cy="3695224"/>
            <a:chOff x="6824838" y="1540413"/>
            <a:chExt cx="511875" cy="1029425"/>
          </a:xfrm>
        </p:grpSpPr>
        <p:sp>
          <p:nvSpPr>
            <p:cNvPr id="389" name="Google Shape;389;p59"/>
            <p:cNvSpPr/>
            <p:nvPr/>
          </p:nvSpPr>
          <p:spPr>
            <a:xfrm>
              <a:off x="6867363" y="1540413"/>
              <a:ext cx="469350" cy="619650"/>
            </a:xfrm>
            <a:custGeom>
              <a:rect b="b" l="l" r="r" t="t"/>
              <a:pathLst>
                <a:path extrusionOk="0" h="24786" w="18774">
                  <a:moveTo>
                    <a:pt x="7635" y="1"/>
                  </a:moveTo>
                  <a:cubicBezTo>
                    <a:pt x="7628" y="1"/>
                    <a:pt x="7620" y="1"/>
                    <a:pt x="7613" y="2"/>
                  </a:cubicBezTo>
                  <a:cubicBezTo>
                    <a:pt x="7145" y="39"/>
                    <a:pt x="7194" y="655"/>
                    <a:pt x="7207" y="975"/>
                  </a:cubicBezTo>
                  <a:cubicBezTo>
                    <a:pt x="7256" y="1911"/>
                    <a:pt x="6923" y="2835"/>
                    <a:pt x="6849" y="3783"/>
                  </a:cubicBezTo>
                  <a:cubicBezTo>
                    <a:pt x="6726" y="5225"/>
                    <a:pt x="7207" y="6666"/>
                    <a:pt x="7983" y="7873"/>
                  </a:cubicBezTo>
                  <a:cubicBezTo>
                    <a:pt x="8303" y="8378"/>
                    <a:pt x="8672" y="8859"/>
                    <a:pt x="8869" y="9413"/>
                  </a:cubicBezTo>
                  <a:cubicBezTo>
                    <a:pt x="9153" y="10263"/>
                    <a:pt x="8993" y="11174"/>
                    <a:pt x="8833" y="12049"/>
                  </a:cubicBezTo>
                  <a:cubicBezTo>
                    <a:pt x="7108" y="9364"/>
                    <a:pt x="5248" y="6789"/>
                    <a:pt x="3375" y="4215"/>
                  </a:cubicBezTo>
                  <a:cubicBezTo>
                    <a:pt x="3302" y="4091"/>
                    <a:pt x="3191" y="3993"/>
                    <a:pt x="3043" y="3956"/>
                  </a:cubicBezTo>
                  <a:cubicBezTo>
                    <a:pt x="3026" y="3954"/>
                    <a:pt x="3010" y="3953"/>
                    <a:pt x="2994" y="3953"/>
                  </a:cubicBezTo>
                  <a:cubicBezTo>
                    <a:pt x="2288" y="3953"/>
                    <a:pt x="2762" y="5799"/>
                    <a:pt x="2870" y="6124"/>
                  </a:cubicBezTo>
                  <a:cubicBezTo>
                    <a:pt x="3782" y="8920"/>
                    <a:pt x="5913" y="11064"/>
                    <a:pt x="7896" y="13145"/>
                  </a:cubicBezTo>
                  <a:cubicBezTo>
                    <a:pt x="8796" y="14082"/>
                    <a:pt x="8722" y="15215"/>
                    <a:pt x="8488" y="16434"/>
                  </a:cubicBezTo>
                  <a:cubicBezTo>
                    <a:pt x="5999" y="14340"/>
                    <a:pt x="4139" y="11618"/>
                    <a:pt x="2513" y="8809"/>
                  </a:cubicBezTo>
                  <a:cubicBezTo>
                    <a:pt x="2094" y="8095"/>
                    <a:pt x="1688" y="7356"/>
                    <a:pt x="1109" y="6777"/>
                  </a:cubicBezTo>
                  <a:cubicBezTo>
                    <a:pt x="981" y="6649"/>
                    <a:pt x="823" y="6530"/>
                    <a:pt x="658" y="6530"/>
                  </a:cubicBezTo>
                  <a:cubicBezTo>
                    <a:pt x="615" y="6530"/>
                    <a:pt x="573" y="6537"/>
                    <a:pt x="530" y="6555"/>
                  </a:cubicBezTo>
                  <a:cubicBezTo>
                    <a:pt x="333" y="6641"/>
                    <a:pt x="296" y="6851"/>
                    <a:pt x="259" y="7035"/>
                  </a:cubicBezTo>
                  <a:cubicBezTo>
                    <a:pt x="0" y="8772"/>
                    <a:pt x="210" y="10595"/>
                    <a:pt x="1035" y="12135"/>
                  </a:cubicBezTo>
                  <a:cubicBezTo>
                    <a:pt x="2082" y="14106"/>
                    <a:pt x="3991" y="15461"/>
                    <a:pt x="5962" y="16521"/>
                  </a:cubicBezTo>
                  <a:cubicBezTo>
                    <a:pt x="6492" y="16804"/>
                    <a:pt x="7034" y="17087"/>
                    <a:pt x="7502" y="17481"/>
                  </a:cubicBezTo>
                  <a:cubicBezTo>
                    <a:pt x="8438" y="18294"/>
                    <a:pt x="8364" y="23049"/>
                    <a:pt x="8352" y="24195"/>
                  </a:cubicBezTo>
                  <a:cubicBezTo>
                    <a:pt x="8352" y="24404"/>
                    <a:pt x="8364" y="24663"/>
                    <a:pt x="8562" y="24762"/>
                  </a:cubicBezTo>
                  <a:cubicBezTo>
                    <a:pt x="8606" y="24778"/>
                    <a:pt x="8652" y="24785"/>
                    <a:pt x="8697" y="24785"/>
                  </a:cubicBezTo>
                  <a:cubicBezTo>
                    <a:pt x="8824" y="24785"/>
                    <a:pt x="8944" y="24723"/>
                    <a:pt x="9017" y="24614"/>
                  </a:cubicBezTo>
                  <a:cubicBezTo>
                    <a:pt x="9177" y="24404"/>
                    <a:pt x="9239" y="24133"/>
                    <a:pt x="9202" y="23875"/>
                  </a:cubicBezTo>
                  <a:cubicBezTo>
                    <a:pt x="9177" y="23370"/>
                    <a:pt x="9005" y="18997"/>
                    <a:pt x="8993" y="18492"/>
                  </a:cubicBezTo>
                  <a:cubicBezTo>
                    <a:pt x="8970" y="17612"/>
                    <a:pt x="9551" y="17040"/>
                    <a:pt x="10372" y="17040"/>
                  </a:cubicBezTo>
                  <a:cubicBezTo>
                    <a:pt x="10436" y="17040"/>
                    <a:pt x="10502" y="17043"/>
                    <a:pt x="10569" y="17050"/>
                  </a:cubicBezTo>
                  <a:cubicBezTo>
                    <a:pt x="11136" y="17112"/>
                    <a:pt x="11678" y="17346"/>
                    <a:pt x="12245" y="17371"/>
                  </a:cubicBezTo>
                  <a:cubicBezTo>
                    <a:pt x="12267" y="17371"/>
                    <a:pt x="12289" y="17372"/>
                    <a:pt x="12311" y="17372"/>
                  </a:cubicBezTo>
                  <a:cubicBezTo>
                    <a:pt x="13099" y="17372"/>
                    <a:pt x="13838" y="16950"/>
                    <a:pt x="14437" y="16447"/>
                  </a:cubicBezTo>
                  <a:cubicBezTo>
                    <a:pt x="15053" y="15917"/>
                    <a:pt x="15571" y="15264"/>
                    <a:pt x="16162" y="14722"/>
                  </a:cubicBezTo>
                  <a:cubicBezTo>
                    <a:pt x="17000" y="13946"/>
                    <a:pt x="18047" y="13330"/>
                    <a:pt x="18564" y="12320"/>
                  </a:cubicBezTo>
                  <a:cubicBezTo>
                    <a:pt x="18650" y="12135"/>
                    <a:pt x="18712" y="11938"/>
                    <a:pt x="18749" y="11729"/>
                  </a:cubicBezTo>
                  <a:cubicBezTo>
                    <a:pt x="18773" y="11569"/>
                    <a:pt x="18773" y="11409"/>
                    <a:pt x="18749" y="11248"/>
                  </a:cubicBezTo>
                  <a:cubicBezTo>
                    <a:pt x="18675" y="10867"/>
                    <a:pt x="18379" y="10583"/>
                    <a:pt x="17997" y="10522"/>
                  </a:cubicBezTo>
                  <a:cubicBezTo>
                    <a:pt x="17979" y="10520"/>
                    <a:pt x="17962" y="10520"/>
                    <a:pt x="17944" y="10520"/>
                  </a:cubicBezTo>
                  <a:cubicBezTo>
                    <a:pt x="17632" y="10520"/>
                    <a:pt x="17342" y="10718"/>
                    <a:pt x="17086" y="10916"/>
                  </a:cubicBezTo>
                  <a:lnTo>
                    <a:pt x="12787" y="14119"/>
                  </a:lnTo>
                  <a:cubicBezTo>
                    <a:pt x="11887" y="14784"/>
                    <a:pt x="10976" y="15461"/>
                    <a:pt x="9929" y="15855"/>
                  </a:cubicBezTo>
                  <a:cubicBezTo>
                    <a:pt x="9846" y="15893"/>
                    <a:pt x="9748" y="15922"/>
                    <a:pt x="9655" y="15922"/>
                  </a:cubicBezTo>
                  <a:cubicBezTo>
                    <a:pt x="9567" y="15922"/>
                    <a:pt x="9484" y="15897"/>
                    <a:pt x="9424" y="15831"/>
                  </a:cubicBezTo>
                  <a:cubicBezTo>
                    <a:pt x="9350" y="15732"/>
                    <a:pt x="9325" y="15597"/>
                    <a:pt x="9350" y="15474"/>
                  </a:cubicBezTo>
                  <a:cubicBezTo>
                    <a:pt x="9387" y="14981"/>
                    <a:pt x="9264" y="13885"/>
                    <a:pt x="9596" y="13478"/>
                  </a:cubicBezTo>
                  <a:cubicBezTo>
                    <a:pt x="9719" y="13367"/>
                    <a:pt x="9855" y="13281"/>
                    <a:pt x="10003" y="13232"/>
                  </a:cubicBezTo>
                  <a:cubicBezTo>
                    <a:pt x="11198" y="12776"/>
                    <a:pt x="12134" y="12406"/>
                    <a:pt x="13008" y="11433"/>
                  </a:cubicBezTo>
                  <a:cubicBezTo>
                    <a:pt x="13772" y="10571"/>
                    <a:pt x="14277" y="9561"/>
                    <a:pt x="14684" y="8489"/>
                  </a:cubicBezTo>
                  <a:cubicBezTo>
                    <a:pt x="14843" y="8021"/>
                    <a:pt x="14966" y="6184"/>
                    <a:pt x="14219" y="6184"/>
                  </a:cubicBezTo>
                  <a:cubicBezTo>
                    <a:pt x="14101" y="6184"/>
                    <a:pt x="13961" y="6229"/>
                    <a:pt x="13797" y="6333"/>
                  </a:cubicBezTo>
                  <a:cubicBezTo>
                    <a:pt x="13637" y="6432"/>
                    <a:pt x="13501" y="6567"/>
                    <a:pt x="13390" y="6728"/>
                  </a:cubicBezTo>
                  <a:cubicBezTo>
                    <a:pt x="12737" y="7541"/>
                    <a:pt x="12257" y="8464"/>
                    <a:pt x="11678" y="9327"/>
                  </a:cubicBezTo>
                  <a:cubicBezTo>
                    <a:pt x="11395" y="9770"/>
                    <a:pt x="11074" y="10201"/>
                    <a:pt x="10742" y="10608"/>
                  </a:cubicBezTo>
                  <a:cubicBezTo>
                    <a:pt x="10572" y="10802"/>
                    <a:pt x="9755" y="11416"/>
                    <a:pt x="9720" y="11634"/>
                  </a:cubicBezTo>
                  <a:lnTo>
                    <a:pt x="9720" y="11634"/>
                  </a:lnTo>
                  <a:cubicBezTo>
                    <a:pt x="9893" y="10060"/>
                    <a:pt x="10065" y="8437"/>
                    <a:pt x="10225" y="6838"/>
                  </a:cubicBezTo>
                  <a:cubicBezTo>
                    <a:pt x="10385" y="5299"/>
                    <a:pt x="10335" y="3660"/>
                    <a:pt x="9633" y="2281"/>
                  </a:cubicBezTo>
                  <a:cubicBezTo>
                    <a:pt x="9227" y="1529"/>
                    <a:pt x="8697" y="852"/>
                    <a:pt x="8093" y="260"/>
                  </a:cubicBezTo>
                  <a:cubicBezTo>
                    <a:pt x="7963" y="142"/>
                    <a:pt x="7810" y="1"/>
                    <a:pt x="76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0" name="Google Shape;390;p59"/>
            <p:cNvSpPr/>
            <p:nvPr/>
          </p:nvSpPr>
          <p:spPr>
            <a:xfrm rot="10800000">
              <a:off x="6824838" y="1950188"/>
              <a:ext cx="469350" cy="619650"/>
            </a:xfrm>
            <a:custGeom>
              <a:rect b="b" l="l" r="r" t="t"/>
              <a:pathLst>
                <a:path extrusionOk="0" h="24786" w="18774">
                  <a:moveTo>
                    <a:pt x="7635" y="1"/>
                  </a:moveTo>
                  <a:cubicBezTo>
                    <a:pt x="7628" y="1"/>
                    <a:pt x="7620" y="1"/>
                    <a:pt x="7613" y="2"/>
                  </a:cubicBezTo>
                  <a:cubicBezTo>
                    <a:pt x="7145" y="39"/>
                    <a:pt x="7194" y="655"/>
                    <a:pt x="7207" y="975"/>
                  </a:cubicBezTo>
                  <a:cubicBezTo>
                    <a:pt x="7256" y="1911"/>
                    <a:pt x="6923" y="2835"/>
                    <a:pt x="6849" y="3783"/>
                  </a:cubicBezTo>
                  <a:cubicBezTo>
                    <a:pt x="6726" y="5225"/>
                    <a:pt x="7207" y="6666"/>
                    <a:pt x="7983" y="7873"/>
                  </a:cubicBezTo>
                  <a:cubicBezTo>
                    <a:pt x="8303" y="8378"/>
                    <a:pt x="8672" y="8859"/>
                    <a:pt x="8869" y="9413"/>
                  </a:cubicBezTo>
                  <a:cubicBezTo>
                    <a:pt x="9153" y="10263"/>
                    <a:pt x="8993" y="11174"/>
                    <a:pt x="8833" y="12049"/>
                  </a:cubicBezTo>
                  <a:cubicBezTo>
                    <a:pt x="7108" y="9364"/>
                    <a:pt x="5248" y="6789"/>
                    <a:pt x="3375" y="4215"/>
                  </a:cubicBezTo>
                  <a:cubicBezTo>
                    <a:pt x="3302" y="4091"/>
                    <a:pt x="3191" y="3993"/>
                    <a:pt x="3043" y="3956"/>
                  </a:cubicBezTo>
                  <a:cubicBezTo>
                    <a:pt x="3026" y="3954"/>
                    <a:pt x="3010" y="3953"/>
                    <a:pt x="2994" y="3953"/>
                  </a:cubicBezTo>
                  <a:cubicBezTo>
                    <a:pt x="2288" y="3953"/>
                    <a:pt x="2762" y="5799"/>
                    <a:pt x="2870" y="6124"/>
                  </a:cubicBezTo>
                  <a:cubicBezTo>
                    <a:pt x="3782" y="8920"/>
                    <a:pt x="5913" y="11064"/>
                    <a:pt x="7896" y="13145"/>
                  </a:cubicBezTo>
                  <a:cubicBezTo>
                    <a:pt x="8796" y="14082"/>
                    <a:pt x="8722" y="15215"/>
                    <a:pt x="8488" y="16434"/>
                  </a:cubicBezTo>
                  <a:cubicBezTo>
                    <a:pt x="5999" y="14340"/>
                    <a:pt x="4139" y="11618"/>
                    <a:pt x="2513" y="8809"/>
                  </a:cubicBezTo>
                  <a:cubicBezTo>
                    <a:pt x="2094" y="8095"/>
                    <a:pt x="1688" y="7356"/>
                    <a:pt x="1109" y="6777"/>
                  </a:cubicBezTo>
                  <a:cubicBezTo>
                    <a:pt x="981" y="6649"/>
                    <a:pt x="823" y="6530"/>
                    <a:pt x="658" y="6530"/>
                  </a:cubicBezTo>
                  <a:cubicBezTo>
                    <a:pt x="615" y="6530"/>
                    <a:pt x="573" y="6537"/>
                    <a:pt x="530" y="6555"/>
                  </a:cubicBezTo>
                  <a:cubicBezTo>
                    <a:pt x="333" y="6641"/>
                    <a:pt x="296" y="6851"/>
                    <a:pt x="259" y="7035"/>
                  </a:cubicBezTo>
                  <a:cubicBezTo>
                    <a:pt x="0" y="8772"/>
                    <a:pt x="210" y="10595"/>
                    <a:pt x="1035" y="12135"/>
                  </a:cubicBezTo>
                  <a:cubicBezTo>
                    <a:pt x="2082" y="14106"/>
                    <a:pt x="3991" y="15461"/>
                    <a:pt x="5962" y="16521"/>
                  </a:cubicBezTo>
                  <a:cubicBezTo>
                    <a:pt x="6492" y="16804"/>
                    <a:pt x="7034" y="17087"/>
                    <a:pt x="7502" y="17481"/>
                  </a:cubicBezTo>
                  <a:cubicBezTo>
                    <a:pt x="8438" y="18294"/>
                    <a:pt x="8364" y="23049"/>
                    <a:pt x="8352" y="24195"/>
                  </a:cubicBezTo>
                  <a:cubicBezTo>
                    <a:pt x="8352" y="24404"/>
                    <a:pt x="8364" y="24663"/>
                    <a:pt x="8562" y="24762"/>
                  </a:cubicBezTo>
                  <a:cubicBezTo>
                    <a:pt x="8606" y="24778"/>
                    <a:pt x="8652" y="24785"/>
                    <a:pt x="8697" y="24785"/>
                  </a:cubicBezTo>
                  <a:cubicBezTo>
                    <a:pt x="8824" y="24785"/>
                    <a:pt x="8944" y="24723"/>
                    <a:pt x="9017" y="24614"/>
                  </a:cubicBezTo>
                  <a:cubicBezTo>
                    <a:pt x="9177" y="24404"/>
                    <a:pt x="9239" y="24133"/>
                    <a:pt x="9202" y="23875"/>
                  </a:cubicBezTo>
                  <a:cubicBezTo>
                    <a:pt x="9177" y="23370"/>
                    <a:pt x="9005" y="18997"/>
                    <a:pt x="8993" y="18492"/>
                  </a:cubicBezTo>
                  <a:cubicBezTo>
                    <a:pt x="8970" y="17612"/>
                    <a:pt x="9551" y="17040"/>
                    <a:pt x="10372" y="17040"/>
                  </a:cubicBezTo>
                  <a:cubicBezTo>
                    <a:pt x="10436" y="17040"/>
                    <a:pt x="10502" y="17043"/>
                    <a:pt x="10569" y="17050"/>
                  </a:cubicBezTo>
                  <a:cubicBezTo>
                    <a:pt x="11136" y="17112"/>
                    <a:pt x="11678" y="17346"/>
                    <a:pt x="12245" y="17371"/>
                  </a:cubicBezTo>
                  <a:cubicBezTo>
                    <a:pt x="12267" y="17371"/>
                    <a:pt x="12289" y="17372"/>
                    <a:pt x="12311" y="17372"/>
                  </a:cubicBezTo>
                  <a:cubicBezTo>
                    <a:pt x="13099" y="17372"/>
                    <a:pt x="13838" y="16950"/>
                    <a:pt x="14437" y="16447"/>
                  </a:cubicBezTo>
                  <a:cubicBezTo>
                    <a:pt x="15053" y="15917"/>
                    <a:pt x="15571" y="15264"/>
                    <a:pt x="16162" y="14722"/>
                  </a:cubicBezTo>
                  <a:cubicBezTo>
                    <a:pt x="17000" y="13946"/>
                    <a:pt x="18047" y="13330"/>
                    <a:pt x="18564" y="12320"/>
                  </a:cubicBezTo>
                  <a:cubicBezTo>
                    <a:pt x="18650" y="12135"/>
                    <a:pt x="18712" y="11938"/>
                    <a:pt x="18749" y="11729"/>
                  </a:cubicBezTo>
                  <a:cubicBezTo>
                    <a:pt x="18773" y="11569"/>
                    <a:pt x="18773" y="11409"/>
                    <a:pt x="18749" y="11248"/>
                  </a:cubicBezTo>
                  <a:cubicBezTo>
                    <a:pt x="18675" y="10867"/>
                    <a:pt x="18379" y="10583"/>
                    <a:pt x="17997" y="10522"/>
                  </a:cubicBezTo>
                  <a:cubicBezTo>
                    <a:pt x="17979" y="10520"/>
                    <a:pt x="17962" y="10520"/>
                    <a:pt x="17944" y="10520"/>
                  </a:cubicBezTo>
                  <a:cubicBezTo>
                    <a:pt x="17632" y="10520"/>
                    <a:pt x="17342" y="10718"/>
                    <a:pt x="17086" y="10916"/>
                  </a:cubicBezTo>
                  <a:lnTo>
                    <a:pt x="12787" y="14119"/>
                  </a:lnTo>
                  <a:cubicBezTo>
                    <a:pt x="11887" y="14784"/>
                    <a:pt x="10976" y="15461"/>
                    <a:pt x="9929" y="15855"/>
                  </a:cubicBezTo>
                  <a:cubicBezTo>
                    <a:pt x="9846" y="15893"/>
                    <a:pt x="9748" y="15922"/>
                    <a:pt x="9655" y="15922"/>
                  </a:cubicBezTo>
                  <a:cubicBezTo>
                    <a:pt x="9567" y="15922"/>
                    <a:pt x="9484" y="15897"/>
                    <a:pt x="9424" y="15831"/>
                  </a:cubicBezTo>
                  <a:cubicBezTo>
                    <a:pt x="9350" y="15732"/>
                    <a:pt x="9325" y="15597"/>
                    <a:pt x="9350" y="15474"/>
                  </a:cubicBezTo>
                  <a:cubicBezTo>
                    <a:pt x="9387" y="14981"/>
                    <a:pt x="9264" y="13885"/>
                    <a:pt x="9596" y="13478"/>
                  </a:cubicBezTo>
                  <a:cubicBezTo>
                    <a:pt x="9719" y="13367"/>
                    <a:pt x="9855" y="13281"/>
                    <a:pt x="10003" y="13232"/>
                  </a:cubicBezTo>
                  <a:cubicBezTo>
                    <a:pt x="11198" y="12776"/>
                    <a:pt x="12134" y="12406"/>
                    <a:pt x="13008" y="11433"/>
                  </a:cubicBezTo>
                  <a:cubicBezTo>
                    <a:pt x="13772" y="10571"/>
                    <a:pt x="14277" y="9561"/>
                    <a:pt x="14684" y="8489"/>
                  </a:cubicBezTo>
                  <a:cubicBezTo>
                    <a:pt x="14843" y="8021"/>
                    <a:pt x="14966" y="6184"/>
                    <a:pt x="14219" y="6184"/>
                  </a:cubicBezTo>
                  <a:cubicBezTo>
                    <a:pt x="14101" y="6184"/>
                    <a:pt x="13961" y="6229"/>
                    <a:pt x="13797" y="6333"/>
                  </a:cubicBezTo>
                  <a:cubicBezTo>
                    <a:pt x="13637" y="6432"/>
                    <a:pt x="13501" y="6567"/>
                    <a:pt x="13390" y="6728"/>
                  </a:cubicBezTo>
                  <a:cubicBezTo>
                    <a:pt x="12737" y="7541"/>
                    <a:pt x="12257" y="8464"/>
                    <a:pt x="11678" y="9327"/>
                  </a:cubicBezTo>
                  <a:cubicBezTo>
                    <a:pt x="11395" y="9770"/>
                    <a:pt x="11074" y="10201"/>
                    <a:pt x="10742" y="10608"/>
                  </a:cubicBezTo>
                  <a:cubicBezTo>
                    <a:pt x="10572" y="10802"/>
                    <a:pt x="9755" y="11416"/>
                    <a:pt x="9720" y="11634"/>
                  </a:cubicBezTo>
                  <a:lnTo>
                    <a:pt x="9720" y="11634"/>
                  </a:lnTo>
                  <a:cubicBezTo>
                    <a:pt x="9893" y="10060"/>
                    <a:pt x="10065" y="8437"/>
                    <a:pt x="10225" y="6838"/>
                  </a:cubicBezTo>
                  <a:cubicBezTo>
                    <a:pt x="10385" y="5299"/>
                    <a:pt x="10335" y="3660"/>
                    <a:pt x="9633" y="2281"/>
                  </a:cubicBezTo>
                  <a:cubicBezTo>
                    <a:pt x="9227" y="1529"/>
                    <a:pt x="8697" y="852"/>
                    <a:pt x="8093" y="260"/>
                  </a:cubicBezTo>
                  <a:cubicBezTo>
                    <a:pt x="7963" y="142"/>
                    <a:pt x="7810" y="1"/>
                    <a:pt x="76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91" name="Google Shape;391;p59"/>
          <p:cNvSpPr txBox="1"/>
          <p:nvPr/>
        </p:nvSpPr>
        <p:spPr>
          <a:xfrm>
            <a:off x="255625" y="1892475"/>
            <a:ext cx="55626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2900">
                <a:solidFill>
                  <a:schemeClr val="lt2"/>
                </a:solidFill>
                <a:latin typeface="ZCOOL XiaoWei"/>
                <a:ea typeface="ZCOOL XiaoWei"/>
                <a:cs typeface="ZCOOL XiaoWei"/>
                <a:sym typeface="ZCOOL XiaoWei"/>
              </a:rPr>
              <a:t>Driving Question</a:t>
            </a:r>
            <a:endParaRPr sz="2900">
              <a:solidFill>
                <a:schemeClr val="lt2"/>
              </a:solidFill>
              <a:latin typeface="ZCOOL XiaoWei"/>
              <a:ea typeface="ZCOOL XiaoWei"/>
              <a:cs typeface="ZCOOL XiaoWei"/>
              <a:sym typeface="ZCOOL XiaoWei"/>
            </a:endParaRPr>
          </a:p>
        </p:txBody>
      </p:sp>
      <p:sp>
        <p:nvSpPr>
          <p:cNvPr id="392" name="Google Shape;392;p59"/>
          <p:cNvSpPr txBox="1"/>
          <p:nvPr/>
        </p:nvSpPr>
        <p:spPr>
          <a:xfrm>
            <a:off x="255625" y="3298725"/>
            <a:ext cx="55626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2900">
                <a:solidFill>
                  <a:schemeClr val="lt2"/>
                </a:solidFill>
                <a:latin typeface="ZCOOL XiaoWei"/>
                <a:ea typeface="ZCOOL XiaoWei"/>
                <a:cs typeface="ZCOOL XiaoWei"/>
                <a:sym typeface="ZCOOL XiaoWei"/>
              </a:rPr>
              <a:t>Learning Target</a:t>
            </a:r>
            <a:endParaRPr sz="2900">
              <a:solidFill>
                <a:schemeClr val="lt2"/>
              </a:solidFill>
              <a:latin typeface="ZCOOL XiaoWei"/>
              <a:ea typeface="ZCOOL XiaoWei"/>
              <a:cs typeface="ZCOOL XiaoWei"/>
              <a:sym typeface="ZCOOL XiaoWei"/>
            </a:endParaRPr>
          </a:p>
        </p:txBody>
      </p:sp>
      <p:sp>
        <p:nvSpPr>
          <p:cNvPr id="393" name="Google Shape;393;p59"/>
          <p:cNvSpPr txBox="1"/>
          <p:nvPr/>
        </p:nvSpPr>
        <p:spPr>
          <a:xfrm>
            <a:off x="255625" y="2504950"/>
            <a:ext cx="6189600" cy="6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chemeClr val="lt2"/>
                </a:solidFill>
                <a:latin typeface="Nanum Gothic"/>
                <a:ea typeface="Nanum Gothic"/>
                <a:cs typeface="Nanum Gothic"/>
                <a:sym typeface="Nanum Gothic"/>
              </a:rPr>
              <a:t>How do we know climate change is happening?</a:t>
            </a:r>
            <a:endParaRPr>
              <a:solidFill>
                <a:schemeClr val="lt2"/>
              </a:solidFill>
              <a:latin typeface="Nanum Gothic"/>
              <a:ea typeface="Nanum Gothic"/>
              <a:cs typeface="Nanum Gothic"/>
              <a:sym typeface="Nanum Gothic"/>
            </a:endParaRPr>
          </a:p>
        </p:txBody>
      </p:sp>
      <p:sp>
        <p:nvSpPr>
          <p:cNvPr id="394" name="Google Shape;394;p59"/>
          <p:cNvSpPr txBox="1"/>
          <p:nvPr/>
        </p:nvSpPr>
        <p:spPr>
          <a:xfrm>
            <a:off x="255625" y="3911200"/>
            <a:ext cx="6189600" cy="6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Nanum Gothic"/>
                <a:ea typeface="Nanum Gothic"/>
                <a:cs typeface="Nanum Gothic"/>
                <a:sym typeface="Nanum Gothic"/>
              </a:rPr>
              <a:t>I can analyze data about earth systems to make evidence-based predictions about current and future impacts due to climate change.</a:t>
            </a:r>
            <a:endParaRPr sz="900">
              <a:solidFill>
                <a:schemeClr val="lt2"/>
              </a:solidFill>
            </a:endParaRPr>
          </a:p>
          <a:p>
            <a:pPr indent="0" lvl="0" marL="0" rtl="0" algn="l">
              <a:spcBef>
                <a:spcPts val="1200"/>
              </a:spcBef>
              <a:spcAft>
                <a:spcPts val="1200"/>
              </a:spcAft>
              <a:buNone/>
            </a:pPr>
            <a:r>
              <a:t/>
            </a:r>
            <a:endParaRPr>
              <a:solidFill>
                <a:schemeClr val="lt2"/>
              </a:solidFill>
              <a:latin typeface="Nanum Gothic"/>
              <a:ea typeface="Nanum Gothic"/>
              <a:cs typeface="Nanum Gothic"/>
              <a:sym typeface="Nanum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1"/>
                                        </p:tgtEl>
                                        <p:attrNameLst>
                                          <p:attrName>style.visibility</p:attrName>
                                        </p:attrNameLst>
                                      </p:cBhvr>
                                      <p:to>
                                        <p:strVal val="visible"/>
                                      </p:to>
                                    </p:set>
                                    <p:animEffect filter="fade" transition="in">
                                      <p:cBhvr>
                                        <p:cTn dur="1000"/>
                                        <p:tgtEl>
                                          <p:spTgt spid="391"/>
                                        </p:tgtEl>
                                      </p:cBhvr>
                                    </p:animEffect>
                                  </p:childTnLst>
                                </p:cTn>
                              </p:par>
                              <p:par>
                                <p:cTn fill="hold" nodeType="withEffect" presetClass="entr" presetID="10" presetSubtype="0">
                                  <p:stCondLst>
                                    <p:cond delay="0"/>
                                  </p:stCondLst>
                                  <p:childTnLst>
                                    <p:set>
                                      <p:cBhvr>
                                        <p:cTn dur="1" fill="hold">
                                          <p:stCondLst>
                                            <p:cond delay="0"/>
                                          </p:stCondLst>
                                        </p:cTn>
                                        <p:tgtEl>
                                          <p:spTgt spid="393"/>
                                        </p:tgtEl>
                                        <p:attrNameLst>
                                          <p:attrName>style.visibility</p:attrName>
                                        </p:attrNameLst>
                                      </p:cBhvr>
                                      <p:to>
                                        <p:strVal val="visible"/>
                                      </p:to>
                                    </p:set>
                                    <p:animEffect filter="fade" transition="in">
                                      <p:cBhvr>
                                        <p:cTn dur="1000"/>
                                        <p:tgtEl>
                                          <p:spTgt spid="3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92"/>
                                        </p:tgtEl>
                                        <p:attrNameLst>
                                          <p:attrName>style.visibility</p:attrName>
                                        </p:attrNameLst>
                                      </p:cBhvr>
                                      <p:to>
                                        <p:strVal val="visible"/>
                                      </p:to>
                                    </p:set>
                                    <p:anim calcmode="lin" valueType="num">
                                      <p:cBhvr additive="base">
                                        <p:cTn dur="1000"/>
                                        <p:tgtEl>
                                          <p:spTgt spid="39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394"/>
                                        </p:tgtEl>
                                        <p:attrNameLst>
                                          <p:attrName>style.visibility</p:attrName>
                                        </p:attrNameLst>
                                      </p:cBhvr>
                                      <p:to>
                                        <p:strVal val="visible"/>
                                      </p:to>
                                    </p:set>
                                    <p:anim calcmode="lin" valueType="num">
                                      <p:cBhvr additive="base">
                                        <p:cTn dur="1000"/>
                                        <p:tgtEl>
                                          <p:spTgt spid="39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98" name="Shape 398"/>
        <p:cNvGrpSpPr/>
        <p:nvPr/>
      </p:nvGrpSpPr>
      <p:grpSpPr>
        <a:xfrm>
          <a:off x="0" y="0"/>
          <a:ext cx="0" cy="0"/>
          <a:chOff x="0" y="0"/>
          <a:chExt cx="0" cy="0"/>
        </a:xfrm>
      </p:grpSpPr>
      <p:sp>
        <p:nvSpPr>
          <p:cNvPr id="399" name="Google Shape;399;p60"/>
          <p:cNvSpPr txBox="1"/>
          <p:nvPr>
            <p:ph type="title"/>
          </p:nvPr>
        </p:nvSpPr>
        <p:spPr>
          <a:xfrm>
            <a:off x="538200" y="320050"/>
            <a:ext cx="78909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What do you need to do for mastery?</a:t>
            </a:r>
            <a:endParaRPr sz="3400"/>
          </a:p>
        </p:txBody>
      </p:sp>
      <p:sp>
        <p:nvSpPr>
          <p:cNvPr id="400" name="Google Shape;400;p60"/>
          <p:cNvSpPr txBox="1"/>
          <p:nvPr>
            <p:ph idx="1" type="subTitle"/>
          </p:nvPr>
        </p:nvSpPr>
        <p:spPr>
          <a:xfrm>
            <a:off x="538200" y="1145850"/>
            <a:ext cx="8067600" cy="4245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900"/>
              <a:t>I can summarize the meaning presented in different types of graphs and visuals</a:t>
            </a:r>
            <a:endParaRPr sz="1900"/>
          </a:p>
          <a:p>
            <a:pPr indent="-336550" lvl="1" marL="914400" rtl="0" algn="l">
              <a:spcBef>
                <a:spcPts val="1000"/>
              </a:spcBef>
              <a:spcAft>
                <a:spcPts val="0"/>
              </a:spcAft>
              <a:buSzPts val="1700"/>
              <a:buChar char="○"/>
            </a:pPr>
            <a:r>
              <a:rPr lang="en" sz="1900"/>
              <a:t>Identify what variables are displayed</a:t>
            </a:r>
            <a:endParaRPr sz="1900"/>
          </a:p>
          <a:p>
            <a:pPr indent="-336550" lvl="1" marL="914400" rtl="0" algn="l">
              <a:spcBef>
                <a:spcPts val="0"/>
              </a:spcBef>
              <a:spcAft>
                <a:spcPts val="0"/>
              </a:spcAft>
              <a:buSzPts val="1700"/>
              <a:buChar char="○"/>
            </a:pPr>
            <a:r>
              <a:rPr lang="en" sz="1900"/>
              <a:t>Interpret patterns</a:t>
            </a:r>
            <a:endParaRPr sz="1900"/>
          </a:p>
          <a:p>
            <a:pPr indent="-336550" lvl="1" marL="914400" rtl="0" algn="l">
              <a:spcBef>
                <a:spcPts val="0"/>
              </a:spcBef>
              <a:spcAft>
                <a:spcPts val="0"/>
              </a:spcAft>
              <a:buSzPts val="1700"/>
              <a:buChar char="○"/>
            </a:pPr>
            <a:r>
              <a:rPr lang="en" sz="1900"/>
              <a:t>Point out small details</a:t>
            </a:r>
            <a:endParaRPr sz="1900"/>
          </a:p>
          <a:p>
            <a:pPr indent="-336550" lvl="1" marL="914400" rtl="0" algn="l">
              <a:spcBef>
                <a:spcPts val="0"/>
              </a:spcBef>
              <a:spcAft>
                <a:spcPts val="0"/>
              </a:spcAft>
              <a:buClr>
                <a:schemeClr val="dk2"/>
              </a:buClr>
              <a:buSzPts val="1700"/>
              <a:buChar char="○"/>
            </a:pPr>
            <a:r>
              <a:rPr lang="en" sz="1900">
                <a:solidFill>
                  <a:schemeClr val="dk2"/>
                </a:solidFill>
              </a:rPr>
              <a:t>Annotate (draw/write on) the infographic to draw attention to the most important parts</a:t>
            </a:r>
            <a:endParaRPr sz="1900">
              <a:solidFill>
                <a:schemeClr val="dk2"/>
              </a:solidFill>
            </a:endParaRPr>
          </a:p>
          <a:p>
            <a:pPr indent="-336550" lvl="1" marL="914400" rtl="0" algn="l">
              <a:spcBef>
                <a:spcPts val="0"/>
              </a:spcBef>
              <a:spcAft>
                <a:spcPts val="0"/>
              </a:spcAft>
              <a:buSzPts val="1700"/>
              <a:buChar char="○"/>
            </a:pPr>
            <a:r>
              <a:rPr lang="en" sz="1900"/>
              <a:t>Use the most important information and your annotations to write a three sentence summary that explains the main idea. </a:t>
            </a:r>
            <a:endParaRPr sz="1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4" name="Shape 254"/>
        <p:cNvGrpSpPr/>
        <p:nvPr/>
      </p:nvGrpSpPr>
      <p:grpSpPr>
        <a:xfrm>
          <a:off x="0" y="0"/>
          <a:ext cx="0" cy="0"/>
          <a:chOff x="0" y="0"/>
          <a:chExt cx="0" cy="0"/>
        </a:xfrm>
      </p:grpSpPr>
      <p:sp>
        <p:nvSpPr>
          <p:cNvPr id="255" name="Google Shape;255;p46"/>
          <p:cNvSpPr txBox="1"/>
          <p:nvPr>
            <p:ph idx="2" type="subTitle"/>
          </p:nvPr>
        </p:nvSpPr>
        <p:spPr>
          <a:xfrm>
            <a:off x="713225" y="261925"/>
            <a:ext cx="5282400" cy="25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Evidence of Climate Change</a:t>
            </a:r>
            <a:endParaRPr/>
          </a:p>
        </p:txBody>
      </p:sp>
      <p:grpSp>
        <p:nvGrpSpPr>
          <p:cNvPr id="256" name="Google Shape;256;p46"/>
          <p:cNvGrpSpPr/>
          <p:nvPr/>
        </p:nvGrpSpPr>
        <p:grpSpPr>
          <a:xfrm>
            <a:off x="6445178" y="539508"/>
            <a:ext cx="1837375" cy="3695224"/>
            <a:chOff x="6824838" y="1540413"/>
            <a:chExt cx="511875" cy="1029425"/>
          </a:xfrm>
        </p:grpSpPr>
        <p:sp>
          <p:nvSpPr>
            <p:cNvPr id="257" name="Google Shape;257;p46"/>
            <p:cNvSpPr/>
            <p:nvPr/>
          </p:nvSpPr>
          <p:spPr>
            <a:xfrm>
              <a:off x="6867363" y="1540413"/>
              <a:ext cx="469350" cy="619650"/>
            </a:xfrm>
            <a:custGeom>
              <a:rect b="b" l="l" r="r" t="t"/>
              <a:pathLst>
                <a:path extrusionOk="0" h="24786" w="18774">
                  <a:moveTo>
                    <a:pt x="7635" y="1"/>
                  </a:moveTo>
                  <a:cubicBezTo>
                    <a:pt x="7628" y="1"/>
                    <a:pt x="7620" y="1"/>
                    <a:pt x="7613" y="2"/>
                  </a:cubicBezTo>
                  <a:cubicBezTo>
                    <a:pt x="7145" y="39"/>
                    <a:pt x="7194" y="655"/>
                    <a:pt x="7207" y="975"/>
                  </a:cubicBezTo>
                  <a:cubicBezTo>
                    <a:pt x="7256" y="1911"/>
                    <a:pt x="6923" y="2835"/>
                    <a:pt x="6849" y="3783"/>
                  </a:cubicBezTo>
                  <a:cubicBezTo>
                    <a:pt x="6726" y="5225"/>
                    <a:pt x="7207" y="6666"/>
                    <a:pt x="7983" y="7873"/>
                  </a:cubicBezTo>
                  <a:cubicBezTo>
                    <a:pt x="8303" y="8378"/>
                    <a:pt x="8672" y="8859"/>
                    <a:pt x="8869" y="9413"/>
                  </a:cubicBezTo>
                  <a:cubicBezTo>
                    <a:pt x="9153" y="10263"/>
                    <a:pt x="8993" y="11174"/>
                    <a:pt x="8833" y="12049"/>
                  </a:cubicBezTo>
                  <a:cubicBezTo>
                    <a:pt x="7108" y="9364"/>
                    <a:pt x="5248" y="6789"/>
                    <a:pt x="3375" y="4215"/>
                  </a:cubicBezTo>
                  <a:cubicBezTo>
                    <a:pt x="3302" y="4091"/>
                    <a:pt x="3191" y="3993"/>
                    <a:pt x="3043" y="3956"/>
                  </a:cubicBezTo>
                  <a:cubicBezTo>
                    <a:pt x="3026" y="3954"/>
                    <a:pt x="3010" y="3953"/>
                    <a:pt x="2994" y="3953"/>
                  </a:cubicBezTo>
                  <a:cubicBezTo>
                    <a:pt x="2288" y="3953"/>
                    <a:pt x="2762" y="5799"/>
                    <a:pt x="2870" y="6124"/>
                  </a:cubicBezTo>
                  <a:cubicBezTo>
                    <a:pt x="3782" y="8920"/>
                    <a:pt x="5913" y="11064"/>
                    <a:pt x="7896" y="13145"/>
                  </a:cubicBezTo>
                  <a:cubicBezTo>
                    <a:pt x="8796" y="14082"/>
                    <a:pt x="8722" y="15215"/>
                    <a:pt x="8488" y="16434"/>
                  </a:cubicBezTo>
                  <a:cubicBezTo>
                    <a:pt x="5999" y="14340"/>
                    <a:pt x="4139" y="11618"/>
                    <a:pt x="2513" y="8809"/>
                  </a:cubicBezTo>
                  <a:cubicBezTo>
                    <a:pt x="2094" y="8095"/>
                    <a:pt x="1688" y="7356"/>
                    <a:pt x="1109" y="6777"/>
                  </a:cubicBezTo>
                  <a:cubicBezTo>
                    <a:pt x="981" y="6649"/>
                    <a:pt x="823" y="6530"/>
                    <a:pt x="658" y="6530"/>
                  </a:cubicBezTo>
                  <a:cubicBezTo>
                    <a:pt x="615" y="6530"/>
                    <a:pt x="573" y="6537"/>
                    <a:pt x="530" y="6555"/>
                  </a:cubicBezTo>
                  <a:cubicBezTo>
                    <a:pt x="333" y="6641"/>
                    <a:pt x="296" y="6851"/>
                    <a:pt x="259" y="7035"/>
                  </a:cubicBezTo>
                  <a:cubicBezTo>
                    <a:pt x="0" y="8772"/>
                    <a:pt x="210" y="10595"/>
                    <a:pt x="1035" y="12135"/>
                  </a:cubicBezTo>
                  <a:cubicBezTo>
                    <a:pt x="2082" y="14106"/>
                    <a:pt x="3991" y="15461"/>
                    <a:pt x="5962" y="16521"/>
                  </a:cubicBezTo>
                  <a:cubicBezTo>
                    <a:pt x="6492" y="16804"/>
                    <a:pt x="7034" y="17087"/>
                    <a:pt x="7502" y="17481"/>
                  </a:cubicBezTo>
                  <a:cubicBezTo>
                    <a:pt x="8438" y="18294"/>
                    <a:pt x="8364" y="23049"/>
                    <a:pt x="8352" y="24195"/>
                  </a:cubicBezTo>
                  <a:cubicBezTo>
                    <a:pt x="8352" y="24404"/>
                    <a:pt x="8364" y="24663"/>
                    <a:pt x="8562" y="24762"/>
                  </a:cubicBezTo>
                  <a:cubicBezTo>
                    <a:pt x="8606" y="24778"/>
                    <a:pt x="8652" y="24785"/>
                    <a:pt x="8697" y="24785"/>
                  </a:cubicBezTo>
                  <a:cubicBezTo>
                    <a:pt x="8824" y="24785"/>
                    <a:pt x="8944" y="24723"/>
                    <a:pt x="9017" y="24614"/>
                  </a:cubicBezTo>
                  <a:cubicBezTo>
                    <a:pt x="9177" y="24404"/>
                    <a:pt x="9239" y="24133"/>
                    <a:pt x="9202" y="23875"/>
                  </a:cubicBezTo>
                  <a:cubicBezTo>
                    <a:pt x="9177" y="23370"/>
                    <a:pt x="9005" y="18997"/>
                    <a:pt x="8993" y="18492"/>
                  </a:cubicBezTo>
                  <a:cubicBezTo>
                    <a:pt x="8970" y="17612"/>
                    <a:pt x="9551" y="17040"/>
                    <a:pt x="10372" y="17040"/>
                  </a:cubicBezTo>
                  <a:cubicBezTo>
                    <a:pt x="10436" y="17040"/>
                    <a:pt x="10502" y="17043"/>
                    <a:pt x="10569" y="17050"/>
                  </a:cubicBezTo>
                  <a:cubicBezTo>
                    <a:pt x="11136" y="17112"/>
                    <a:pt x="11678" y="17346"/>
                    <a:pt x="12245" y="17371"/>
                  </a:cubicBezTo>
                  <a:cubicBezTo>
                    <a:pt x="12267" y="17371"/>
                    <a:pt x="12289" y="17372"/>
                    <a:pt x="12311" y="17372"/>
                  </a:cubicBezTo>
                  <a:cubicBezTo>
                    <a:pt x="13099" y="17372"/>
                    <a:pt x="13838" y="16950"/>
                    <a:pt x="14437" y="16447"/>
                  </a:cubicBezTo>
                  <a:cubicBezTo>
                    <a:pt x="15053" y="15917"/>
                    <a:pt x="15571" y="15264"/>
                    <a:pt x="16162" y="14722"/>
                  </a:cubicBezTo>
                  <a:cubicBezTo>
                    <a:pt x="17000" y="13946"/>
                    <a:pt x="18047" y="13330"/>
                    <a:pt x="18564" y="12320"/>
                  </a:cubicBezTo>
                  <a:cubicBezTo>
                    <a:pt x="18650" y="12135"/>
                    <a:pt x="18712" y="11938"/>
                    <a:pt x="18749" y="11729"/>
                  </a:cubicBezTo>
                  <a:cubicBezTo>
                    <a:pt x="18773" y="11569"/>
                    <a:pt x="18773" y="11409"/>
                    <a:pt x="18749" y="11248"/>
                  </a:cubicBezTo>
                  <a:cubicBezTo>
                    <a:pt x="18675" y="10867"/>
                    <a:pt x="18379" y="10583"/>
                    <a:pt x="17997" y="10522"/>
                  </a:cubicBezTo>
                  <a:cubicBezTo>
                    <a:pt x="17979" y="10520"/>
                    <a:pt x="17962" y="10520"/>
                    <a:pt x="17944" y="10520"/>
                  </a:cubicBezTo>
                  <a:cubicBezTo>
                    <a:pt x="17632" y="10520"/>
                    <a:pt x="17342" y="10718"/>
                    <a:pt x="17086" y="10916"/>
                  </a:cubicBezTo>
                  <a:lnTo>
                    <a:pt x="12787" y="14119"/>
                  </a:lnTo>
                  <a:cubicBezTo>
                    <a:pt x="11887" y="14784"/>
                    <a:pt x="10976" y="15461"/>
                    <a:pt x="9929" y="15855"/>
                  </a:cubicBezTo>
                  <a:cubicBezTo>
                    <a:pt x="9846" y="15893"/>
                    <a:pt x="9748" y="15922"/>
                    <a:pt x="9655" y="15922"/>
                  </a:cubicBezTo>
                  <a:cubicBezTo>
                    <a:pt x="9567" y="15922"/>
                    <a:pt x="9484" y="15897"/>
                    <a:pt x="9424" y="15831"/>
                  </a:cubicBezTo>
                  <a:cubicBezTo>
                    <a:pt x="9350" y="15732"/>
                    <a:pt x="9325" y="15597"/>
                    <a:pt x="9350" y="15474"/>
                  </a:cubicBezTo>
                  <a:cubicBezTo>
                    <a:pt x="9387" y="14981"/>
                    <a:pt x="9264" y="13885"/>
                    <a:pt x="9596" y="13478"/>
                  </a:cubicBezTo>
                  <a:cubicBezTo>
                    <a:pt x="9719" y="13367"/>
                    <a:pt x="9855" y="13281"/>
                    <a:pt x="10003" y="13232"/>
                  </a:cubicBezTo>
                  <a:cubicBezTo>
                    <a:pt x="11198" y="12776"/>
                    <a:pt x="12134" y="12406"/>
                    <a:pt x="13008" y="11433"/>
                  </a:cubicBezTo>
                  <a:cubicBezTo>
                    <a:pt x="13772" y="10571"/>
                    <a:pt x="14277" y="9561"/>
                    <a:pt x="14684" y="8489"/>
                  </a:cubicBezTo>
                  <a:cubicBezTo>
                    <a:pt x="14843" y="8021"/>
                    <a:pt x="14966" y="6184"/>
                    <a:pt x="14219" y="6184"/>
                  </a:cubicBezTo>
                  <a:cubicBezTo>
                    <a:pt x="14101" y="6184"/>
                    <a:pt x="13961" y="6229"/>
                    <a:pt x="13797" y="6333"/>
                  </a:cubicBezTo>
                  <a:cubicBezTo>
                    <a:pt x="13637" y="6432"/>
                    <a:pt x="13501" y="6567"/>
                    <a:pt x="13390" y="6728"/>
                  </a:cubicBezTo>
                  <a:cubicBezTo>
                    <a:pt x="12737" y="7541"/>
                    <a:pt x="12257" y="8464"/>
                    <a:pt x="11678" y="9327"/>
                  </a:cubicBezTo>
                  <a:cubicBezTo>
                    <a:pt x="11395" y="9770"/>
                    <a:pt x="11074" y="10201"/>
                    <a:pt x="10742" y="10608"/>
                  </a:cubicBezTo>
                  <a:cubicBezTo>
                    <a:pt x="10572" y="10802"/>
                    <a:pt x="9755" y="11416"/>
                    <a:pt x="9720" y="11634"/>
                  </a:cubicBezTo>
                  <a:lnTo>
                    <a:pt x="9720" y="11634"/>
                  </a:lnTo>
                  <a:cubicBezTo>
                    <a:pt x="9893" y="10060"/>
                    <a:pt x="10065" y="8437"/>
                    <a:pt x="10225" y="6838"/>
                  </a:cubicBezTo>
                  <a:cubicBezTo>
                    <a:pt x="10385" y="5299"/>
                    <a:pt x="10335" y="3660"/>
                    <a:pt x="9633" y="2281"/>
                  </a:cubicBezTo>
                  <a:cubicBezTo>
                    <a:pt x="9227" y="1529"/>
                    <a:pt x="8697" y="852"/>
                    <a:pt x="8093" y="260"/>
                  </a:cubicBezTo>
                  <a:cubicBezTo>
                    <a:pt x="7963" y="142"/>
                    <a:pt x="7810" y="1"/>
                    <a:pt x="76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46"/>
            <p:cNvSpPr/>
            <p:nvPr/>
          </p:nvSpPr>
          <p:spPr>
            <a:xfrm rot="10800000">
              <a:off x="6824838" y="1950188"/>
              <a:ext cx="469350" cy="619650"/>
            </a:xfrm>
            <a:custGeom>
              <a:rect b="b" l="l" r="r" t="t"/>
              <a:pathLst>
                <a:path extrusionOk="0" h="24786" w="18774">
                  <a:moveTo>
                    <a:pt x="7635" y="1"/>
                  </a:moveTo>
                  <a:cubicBezTo>
                    <a:pt x="7628" y="1"/>
                    <a:pt x="7620" y="1"/>
                    <a:pt x="7613" y="2"/>
                  </a:cubicBezTo>
                  <a:cubicBezTo>
                    <a:pt x="7145" y="39"/>
                    <a:pt x="7194" y="655"/>
                    <a:pt x="7207" y="975"/>
                  </a:cubicBezTo>
                  <a:cubicBezTo>
                    <a:pt x="7256" y="1911"/>
                    <a:pt x="6923" y="2835"/>
                    <a:pt x="6849" y="3783"/>
                  </a:cubicBezTo>
                  <a:cubicBezTo>
                    <a:pt x="6726" y="5225"/>
                    <a:pt x="7207" y="6666"/>
                    <a:pt x="7983" y="7873"/>
                  </a:cubicBezTo>
                  <a:cubicBezTo>
                    <a:pt x="8303" y="8378"/>
                    <a:pt x="8672" y="8859"/>
                    <a:pt x="8869" y="9413"/>
                  </a:cubicBezTo>
                  <a:cubicBezTo>
                    <a:pt x="9153" y="10263"/>
                    <a:pt x="8993" y="11174"/>
                    <a:pt x="8833" y="12049"/>
                  </a:cubicBezTo>
                  <a:cubicBezTo>
                    <a:pt x="7108" y="9364"/>
                    <a:pt x="5248" y="6789"/>
                    <a:pt x="3375" y="4215"/>
                  </a:cubicBezTo>
                  <a:cubicBezTo>
                    <a:pt x="3302" y="4091"/>
                    <a:pt x="3191" y="3993"/>
                    <a:pt x="3043" y="3956"/>
                  </a:cubicBezTo>
                  <a:cubicBezTo>
                    <a:pt x="3026" y="3954"/>
                    <a:pt x="3010" y="3953"/>
                    <a:pt x="2994" y="3953"/>
                  </a:cubicBezTo>
                  <a:cubicBezTo>
                    <a:pt x="2288" y="3953"/>
                    <a:pt x="2762" y="5799"/>
                    <a:pt x="2870" y="6124"/>
                  </a:cubicBezTo>
                  <a:cubicBezTo>
                    <a:pt x="3782" y="8920"/>
                    <a:pt x="5913" y="11064"/>
                    <a:pt x="7896" y="13145"/>
                  </a:cubicBezTo>
                  <a:cubicBezTo>
                    <a:pt x="8796" y="14082"/>
                    <a:pt x="8722" y="15215"/>
                    <a:pt x="8488" y="16434"/>
                  </a:cubicBezTo>
                  <a:cubicBezTo>
                    <a:pt x="5999" y="14340"/>
                    <a:pt x="4139" y="11618"/>
                    <a:pt x="2513" y="8809"/>
                  </a:cubicBezTo>
                  <a:cubicBezTo>
                    <a:pt x="2094" y="8095"/>
                    <a:pt x="1688" y="7356"/>
                    <a:pt x="1109" y="6777"/>
                  </a:cubicBezTo>
                  <a:cubicBezTo>
                    <a:pt x="981" y="6649"/>
                    <a:pt x="823" y="6530"/>
                    <a:pt x="658" y="6530"/>
                  </a:cubicBezTo>
                  <a:cubicBezTo>
                    <a:pt x="615" y="6530"/>
                    <a:pt x="573" y="6537"/>
                    <a:pt x="530" y="6555"/>
                  </a:cubicBezTo>
                  <a:cubicBezTo>
                    <a:pt x="333" y="6641"/>
                    <a:pt x="296" y="6851"/>
                    <a:pt x="259" y="7035"/>
                  </a:cubicBezTo>
                  <a:cubicBezTo>
                    <a:pt x="0" y="8772"/>
                    <a:pt x="210" y="10595"/>
                    <a:pt x="1035" y="12135"/>
                  </a:cubicBezTo>
                  <a:cubicBezTo>
                    <a:pt x="2082" y="14106"/>
                    <a:pt x="3991" y="15461"/>
                    <a:pt x="5962" y="16521"/>
                  </a:cubicBezTo>
                  <a:cubicBezTo>
                    <a:pt x="6492" y="16804"/>
                    <a:pt x="7034" y="17087"/>
                    <a:pt x="7502" y="17481"/>
                  </a:cubicBezTo>
                  <a:cubicBezTo>
                    <a:pt x="8438" y="18294"/>
                    <a:pt x="8364" y="23049"/>
                    <a:pt x="8352" y="24195"/>
                  </a:cubicBezTo>
                  <a:cubicBezTo>
                    <a:pt x="8352" y="24404"/>
                    <a:pt x="8364" y="24663"/>
                    <a:pt x="8562" y="24762"/>
                  </a:cubicBezTo>
                  <a:cubicBezTo>
                    <a:pt x="8606" y="24778"/>
                    <a:pt x="8652" y="24785"/>
                    <a:pt x="8697" y="24785"/>
                  </a:cubicBezTo>
                  <a:cubicBezTo>
                    <a:pt x="8824" y="24785"/>
                    <a:pt x="8944" y="24723"/>
                    <a:pt x="9017" y="24614"/>
                  </a:cubicBezTo>
                  <a:cubicBezTo>
                    <a:pt x="9177" y="24404"/>
                    <a:pt x="9239" y="24133"/>
                    <a:pt x="9202" y="23875"/>
                  </a:cubicBezTo>
                  <a:cubicBezTo>
                    <a:pt x="9177" y="23370"/>
                    <a:pt x="9005" y="18997"/>
                    <a:pt x="8993" y="18492"/>
                  </a:cubicBezTo>
                  <a:cubicBezTo>
                    <a:pt x="8970" y="17612"/>
                    <a:pt x="9551" y="17040"/>
                    <a:pt x="10372" y="17040"/>
                  </a:cubicBezTo>
                  <a:cubicBezTo>
                    <a:pt x="10436" y="17040"/>
                    <a:pt x="10502" y="17043"/>
                    <a:pt x="10569" y="17050"/>
                  </a:cubicBezTo>
                  <a:cubicBezTo>
                    <a:pt x="11136" y="17112"/>
                    <a:pt x="11678" y="17346"/>
                    <a:pt x="12245" y="17371"/>
                  </a:cubicBezTo>
                  <a:cubicBezTo>
                    <a:pt x="12267" y="17371"/>
                    <a:pt x="12289" y="17372"/>
                    <a:pt x="12311" y="17372"/>
                  </a:cubicBezTo>
                  <a:cubicBezTo>
                    <a:pt x="13099" y="17372"/>
                    <a:pt x="13838" y="16950"/>
                    <a:pt x="14437" y="16447"/>
                  </a:cubicBezTo>
                  <a:cubicBezTo>
                    <a:pt x="15053" y="15917"/>
                    <a:pt x="15571" y="15264"/>
                    <a:pt x="16162" y="14722"/>
                  </a:cubicBezTo>
                  <a:cubicBezTo>
                    <a:pt x="17000" y="13946"/>
                    <a:pt x="18047" y="13330"/>
                    <a:pt x="18564" y="12320"/>
                  </a:cubicBezTo>
                  <a:cubicBezTo>
                    <a:pt x="18650" y="12135"/>
                    <a:pt x="18712" y="11938"/>
                    <a:pt x="18749" y="11729"/>
                  </a:cubicBezTo>
                  <a:cubicBezTo>
                    <a:pt x="18773" y="11569"/>
                    <a:pt x="18773" y="11409"/>
                    <a:pt x="18749" y="11248"/>
                  </a:cubicBezTo>
                  <a:cubicBezTo>
                    <a:pt x="18675" y="10867"/>
                    <a:pt x="18379" y="10583"/>
                    <a:pt x="17997" y="10522"/>
                  </a:cubicBezTo>
                  <a:cubicBezTo>
                    <a:pt x="17979" y="10520"/>
                    <a:pt x="17962" y="10520"/>
                    <a:pt x="17944" y="10520"/>
                  </a:cubicBezTo>
                  <a:cubicBezTo>
                    <a:pt x="17632" y="10520"/>
                    <a:pt x="17342" y="10718"/>
                    <a:pt x="17086" y="10916"/>
                  </a:cubicBezTo>
                  <a:lnTo>
                    <a:pt x="12787" y="14119"/>
                  </a:lnTo>
                  <a:cubicBezTo>
                    <a:pt x="11887" y="14784"/>
                    <a:pt x="10976" y="15461"/>
                    <a:pt x="9929" y="15855"/>
                  </a:cubicBezTo>
                  <a:cubicBezTo>
                    <a:pt x="9846" y="15893"/>
                    <a:pt x="9748" y="15922"/>
                    <a:pt x="9655" y="15922"/>
                  </a:cubicBezTo>
                  <a:cubicBezTo>
                    <a:pt x="9567" y="15922"/>
                    <a:pt x="9484" y="15897"/>
                    <a:pt x="9424" y="15831"/>
                  </a:cubicBezTo>
                  <a:cubicBezTo>
                    <a:pt x="9350" y="15732"/>
                    <a:pt x="9325" y="15597"/>
                    <a:pt x="9350" y="15474"/>
                  </a:cubicBezTo>
                  <a:cubicBezTo>
                    <a:pt x="9387" y="14981"/>
                    <a:pt x="9264" y="13885"/>
                    <a:pt x="9596" y="13478"/>
                  </a:cubicBezTo>
                  <a:cubicBezTo>
                    <a:pt x="9719" y="13367"/>
                    <a:pt x="9855" y="13281"/>
                    <a:pt x="10003" y="13232"/>
                  </a:cubicBezTo>
                  <a:cubicBezTo>
                    <a:pt x="11198" y="12776"/>
                    <a:pt x="12134" y="12406"/>
                    <a:pt x="13008" y="11433"/>
                  </a:cubicBezTo>
                  <a:cubicBezTo>
                    <a:pt x="13772" y="10571"/>
                    <a:pt x="14277" y="9561"/>
                    <a:pt x="14684" y="8489"/>
                  </a:cubicBezTo>
                  <a:cubicBezTo>
                    <a:pt x="14843" y="8021"/>
                    <a:pt x="14966" y="6184"/>
                    <a:pt x="14219" y="6184"/>
                  </a:cubicBezTo>
                  <a:cubicBezTo>
                    <a:pt x="14101" y="6184"/>
                    <a:pt x="13961" y="6229"/>
                    <a:pt x="13797" y="6333"/>
                  </a:cubicBezTo>
                  <a:cubicBezTo>
                    <a:pt x="13637" y="6432"/>
                    <a:pt x="13501" y="6567"/>
                    <a:pt x="13390" y="6728"/>
                  </a:cubicBezTo>
                  <a:cubicBezTo>
                    <a:pt x="12737" y="7541"/>
                    <a:pt x="12257" y="8464"/>
                    <a:pt x="11678" y="9327"/>
                  </a:cubicBezTo>
                  <a:cubicBezTo>
                    <a:pt x="11395" y="9770"/>
                    <a:pt x="11074" y="10201"/>
                    <a:pt x="10742" y="10608"/>
                  </a:cubicBezTo>
                  <a:cubicBezTo>
                    <a:pt x="10572" y="10802"/>
                    <a:pt x="9755" y="11416"/>
                    <a:pt x="9720" y="11634"/>
                  </a:cubicBezTo>
                  <a:lnTo>
                    <a:pt x="9720" y="11634"/>
                  </a:lnTo>
                  <a:cubicBezTo>
                    <a:pt x="9893" y="10060"/>
                    <a:pt x="10065" y="8437"/>
                    <a:pt x="10225" y="6838"/>
                  </a:cubicBezTo>
                  <a:cubicBezTo>
                    <a:pt x="10385" y="5299"/>
                    <a:pt x="10335" y="3660"/>
                    <a:pt x="9633" y="2281"/>
                  </a:cubicBezTo>
                  <a:cubicBezTo>
                    <a:pt x="9227" y="1529"/>
                    <a:pt x="8697" y="852"/>
                    <a:pt x="8093" y="260"/>
                  </a:cubicBezTo>
                  <a:cubicBezTo>
                    <a:pt x="7963" y="142"/>
                    <a:pt x="7810" y="1"/>
                    <a:pt x="76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46"/>
          <p:cNvSpPr txBox="1"/>
          <p:nvPr/>
        </p:nvSpPr>
        <p:spPr>
          <a:xfrm>
            <a:off x="255625" y="1892475"/>
            <a:ext cx="55626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2900">
                <a:solidFill>
                  <a:schemeClr val="lt2"/>
                </a:solidFill>
                <a:latin typeface="ZCOOL XiaoWei"/>
                <a:ea typeface="ZCOOL XiaoWei"/>
                <a:cs typeface="ZCOOL XiaoWei"/>
                <a:sym typeface="ZCOOL XiaoWei"/>
              </a:rPr>
              <a:t>Driving Question</a:t>
            </a:r>
            <a:endParaRPr sz="2900">
              <a:solidFill>
                <a:schemeClr val="lt2"/>
              </a:solidFill>
              <a:latin typeface="ZCOOL XiaoWei"/>
              <a:ea typeface="ZCOOL XiaoWei"/>
              <a:cs typeface="ZCOOL XiaoWei"/>
              <a:sym typeface="ZCOOL XiaoWei"/>
            </a:endParaRPr>
          </a:p>
        </p:txBody>
      </p:sp>
      <p:sp>
        <p:nvSpPr>
          <p:cNvPr id="260" name="Google Shape;260;p46"/>
          <p:cNvSpPr txBox="1"/>
          <p:nvPr/>
        </p:nvSpPr>
        <p:spPr>
          <a:xfrm>
            <a:off x="255625" y="3298725"/>
            <a:ext cx="55626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2900">
                <a:solidFill>
                  <a:schemeClr val="lt2"/>
                </a:solidFill>
                <a:latin typeface="ZCOOL XiaoWei"/>
                <a:ea typeface="ZCOOL XiaoWei"/>
                <a:cs typeface="ZCOOL XiaoWei"/>
                <a:sym typeface="ZCOOL XiaoWei"/>
              </a:rPr>
              <a:t>Learning Target</a:t>
            </a:r>
            <a:endParaRPr sz="2900">
              <a:solidFill>
                <a:schemeClr val="lt2"/>
              </a:solidFill>
              <a:latin typeface="ZCOOL XiaoWei"/>
              <a:ea typeface="ZCOOL XiaoWei"/>
              <a:cs typeface="ZCOOL XiaoWei"/>
              <a:sym typeface="ZCOOL XiaoWei"/>
            </a:endParaRPr>
          </a:p>
        </p:txBody>
      </p:sp>
      <p:sp>
        <p:nvSpPr>
          <p:cNvPr id="261" name="Google Shape;261;p46"/>
          <p:cNvSpPr txBox="1"/>
          <p:nvPr/>
        </p:nvSpPr>
        <p:spPr>
          <a:xfrm>
            <a:off x="255625" y="2504950"/>
            <a:ext cx="6189600" cy="6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chemeClr val="lt2"/>
                </a:solidFill>
                <a:latin typeface="Nanum Gothic"/>
                <a:ea typeface="Nanum Gothic"/>
                <a:cs typeface="Nanum Gothic"/>
                <a:sym typeface="Nanum Gothic"/>
              </a:rPr>
              <a:t>How do we know climate change is happening?</a:t>
            </a:r>
            <a:endParaRPr>
              <a:solidFill>
                <a:schemeClr val="lt2"/>
              </a:solidFill>
              <a:latin typeface="Nanum Gothic"/>
              <a:ea typeface="Nanum Gothic"/>
              <a:cs typeface="Nanum Gothic"/>
              <a:sym typeface="Nanum Gothic"/>
            </a:endParaRPr>
          </a:p>
        </p:txBody>
      </p:sp>
      <p:sp>
        <p:nvSpPr>
          <p:cNvPr id="262" name="Google Shape;262;p46"/>
          <p:cNvSpPr txBox="1"/>
          <p:nvPr/>
        </p:nvSpPr>
        <p:spPr>
          <a:xfrm>
            <a:off x="255625" y="3911200"/>
            <a:ext cx="6189600" cy="6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Nanum Gothic"/>
                <a:ea typeface="Nanum Gothic"/>
                <a:cs typeface="Nanum Gothic"/>
                <a:sym typeface="Nanum Gothic"/>
              </a:rPr>
              <a:t>I can </a:t>
            </a:r>
            <a:r>
              <a:rPr lang="en">
                <a:solidFill>
                  <a:schemeClr val="lt2"/>
                </a:solidFill>
                <a:latin typeface="Nanum Gothic"/>
                <a:ea typeface="Nanum Gothic"/>
                <a:cs typeface="Nanum Gothic"/>
                <a:sym typeface="Nanum Gothic"/>
              </a:rPr>
              <a:t>analyze data </a:t>
            </a:r>
            <a:r>
              <a:rPr lang="en">
                <a:solidFill>
                  <a:schemeClr val="lt2"/>
                </a:solidFill>
                <a:latin typeface="Nanum Gothic"/>
                <a:ea typeface="Nanum Gothic"/>
                <a:cs typeface="Nanum Gothic"/>
                <a:sym typeface="Nanum Gothic"/>
              </a:rPr>
              <a:t>about earth systems to make evidence-based predictions about current and future impacts due to climate change.</a:t>
            </a:r>
            <a:endParaRPr sz="900">
              <a:solidFill>
                <a:schemeClr val="lt2"/>
              </a:solidFill>
            </a:endParaRPr>
          </a:p>
          <a:p>
            <a:pPr indent="0" lvl="0" marL="0" rtl="0" algn="l">
              <a:spcBef>
                <a:spcPts val="1200"/>
              </a:spcBef>
              <a:spcAft>
                <a:spcPts val="1200"/>
              </a:spcAft>
              <a:buNone/>
            </a:pPr>
            <a:r>
              <a:t/>
            </a:r>
            <a:endParaRPr>
              <a:solidFill>
                <a:schemeClr val="lt2"/>
              </a:solidFill>
              <a:latin typeface="Nanum Gothic"/>
              <a:ea typeface="Nanum Gothic"/>
              <a:cs typeface="Nanum Gothic"/>
              <a:sym typeface="Nanum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0"/>
                                        </p:tgtEl>
                                        <p:attrNameLst>
                                          <p:attrName>style.visibility</p:attrName>
                                        </p:attrNameLst>
                                      </p:cBhvr>
                                      <p:to>
                                        <p:strVal val="visible"/>
                                      </p:to>
                                    </p:set>
                                    <p:anim calcmode="lin" valueType="num">
                                      <p:cBhvr additive="base">
                                        <p:cTn dur="1000"/>
                                        <p:tgtEl>
                                          <p:spTgt spid="26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262"/>
                                        </p:tgtEl>
                                        <p:attrNameLst>
                                          <p:attrName>style.visibility</p:attrName>
                                        </p:attrNameLst>
                                      </p:cBhvr>
                                      <p:to>
                                        <p:strVal val="visible"/>
                                      </p:to>
                                    </p:set>
                                    <p:anim calcmode="lin" valueType="num">
                                      <p:cBhvr additive="base">
                                        <p:cTn dur="1000"/>
                                        <p:tgtEl>
                                          <p:spTgt spid="26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66" name="Shape 266"/>
        <p:cNvGrpSpPr/>
        <p:nvPr/>
      </p:nvGrpSpPr>
      <p:grpSpPr>
        <a:xfrm>
          <a:off x="0" y="0"/>
          <a:ext cx="0" cy="0"/>
          <a:chOff x="0" y="0"/>
          <a:chExt cx="0" cy="0"/>
        </a:xfrm>
      </p:grpSpPr>
      <p:sp>
        <p:nvSpPr>
          <p:cNvPr id="267" name="Google Shape;267;p47"/>
          <p:cNvSpPr txBox="1"/>
          <p:nvPr>
            <p:ph type="title"/>
          </p:nvPr>
        </p:nvSpPr>
        <p:spPr>
          <a:xfrm>
            <a:off x="398975" y="320050"/>
            <a:ext cx="80301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will I do to show my learning after this lesson?</a:t>
            </a:r>
            <a:endParaRPr/>
          </a:p>
        </p:txBody>
      </p:sp>
      <p:sp>
        <p:nvSpPr>
          <p:cNvPr id="268" name="Google Shape;268;p47"/>
          <p:cNvSpPr txBox="1"/>
          <p:nvPr>
            <p:ph idx="1" type="subTitle"/>
          </p:nvPr>
        </p:nvSpPr>
        <p:spPr>
          <a:xfrm>
            <a:off x="398975" y="1843900"/>
            <a:ext cx="2717100" cy="34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Select a</a:t>
            </a:r>
            <a:r>
              <a:rPr lang="en" sz="2000"/>
              <a:t> graph or data visual of climate change effects that will be shared with the class. </a:t>
            </a:r>
            <a:endParaRPr sz="2000"/>
          </a:p>
          <a:p>
            <a:pPr indent="0" lvl="0" marL="0" rtl="0" algn="l">
              <a:spcBef>
                <a:spcPts val="1200"/>
              </a:spcBef>
              <a:spcAft>
                <a:spcPts val="1200"/>
              </a:spcAft>
              <a:buNone/>
            </a:pPr>
            <a:r>
              <a:rPr b="1" lang="en" sz="2000"/>
              <a:t>Summarize and explain</a:t>
            </a:r>
            <a:r>
              <a:rPr lang="en" sz="2000"/>
              <a:t> the meaning.</a:t>
            </a:r>
            <a:endParaRPr sz="2000"/>
          </a:p>
        </p:txBody>
      </p:sp>
      <p:pic>
        <p:nvPicPr>
          <p:cNvPr id="269" name="Google Shape;269;p47"/>
          <p:cNvPicPr preferRelativeResize="0"/>
          <p:nvPr/>
        </p:nvPicPr>
        <p:blipFill>
          <a:blip r:embed="rId3">
            <a:alphaModFix/>
          </a:blip>
          <a:stretch>
            <a:fillRect/>
          </a:stretch>
        </p:blipFill>
        <p:spPr>
          <a:xfrm>
            <a:off x="3259226" y="1843900"/>
            <a:ext cx="5795850" cy="3201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8"/>
          <p:cNvSpPr txBox="1"/>
          <p:nvPr>
            <p:ph type="title"/>
          </p:nvPr>
        </p:nvSpPr>
        <p:spPr>
          <a:xfrm>
            <a:off x="709875" y="320050"/>
            <a:ext cx="77193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Infographics</a:t>
            </a:r>
            <a:endParaRPr/>
          </a:p>
        </p:txBody>
      </p:sp>
      <p:sp>
        <p:nvSpPr>
          <p:cNvPr id="275" name="Google Shape;275;p48"/>
          <p:cNvSpPr txBox="1"/>
          <p:nvPr>
            <p:ph idx="1" type="subTitle"/>
          </p:nvPr>
        </p:nvSpPr>
        <p:spPr>
          <a:xfrm>
            <a:off x="709875" y="1156624"/>
            <a:ext cx="7719300" cy="42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900"/>
              <a:t>What is a infographic? </a:t>
            </a:r>
            <a:endParaRPr b="1" sz="2900"/>
          </a:p>
          <a:p>
            <a:pPr indent="0" lvl="0" marL="0" rtl="0" algn="l">
              <a:spcBef>
                <a:spcPts val="1200"/>
              </a:spcBef>
              <a:spcAft>
                <a:spcPts val="0"/>
              </a:spcAft>
              <a:buNone/>
            </a:pPr>
            <a:r>
              <a:rPr b="1" lang="en" sz="2200"/>
              <a:t>Info = information</a:t>
            </a:r>
            <a:endParaRPr b="1" sz="2200"/>
          </a:p>
          <a:p>
            <a:pPr indent="0" lvl="0" marL="0" rtl="0" algn="l">
              <a:spcBef>
                <a:spcPts val="1200"/>
              </a:spcBef>
              <a:spcAft>
                <a:spcPts val="0"/>
              </a:spcAft>
              <a:buNone/>
            </a:pPr>
            <a:r>
              <a:rPr b="1" lang="en" sz="2200"/>
              <a:t>Graphic = Visual</a:t>
            </a:r>
            <a:endParaRPr b="1" sz="2200"/>
          </a:p>
          <a:p>
            <a:pPr indent="0" lvl="0" marL="0" rtl="0" algn="l">
              <a:spcBef>
                <a:spcPts val="1200"/>
              </a:spcBef>
              <a:spcAft>
                <a:spcPts val="1200"/>
              </a:spcAft>
              <a:buNone/>
            </a:pPr>
            <a:r>
              <a:rPr b="1" lang="en" sz="2200"/>
              <a:t>An infographic is a v</a:t>
            </a:r>
            <a:r>
              <a:rPr b="1" lang="en" sz="2200"/>
              <a:t>isual</a:t>
            </a:r>
            <a:r>
              <a:rPr b="1" lang="en" sz="2200"/>
              <a:t> way to show data to highlight patterns and draw attention to important information.</a:t>
            </a:r>
            <a:endParaRPr b="1" sz="2200"/>
          </a:p>
        </p:txBody>
      </p:sp>
    </p:spTree>
  </p:cSld>
  <p:clrMapOvr>
    <a:masterClrMapping/>
  </p:clrMapOvr>
  <p:transition spd="med">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9"/>
          <p:cNvSpPr txBox="1"/>
          <p:nvPr>
            <p:ph type="title"/>
          </p:nvPr>
        </p:nvSpPr>
        <p:spPr>
          <a:xfrm>
            <a:off x="709875" y="320050"/>
            <a:ext cx="77193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Infographics</a:t>
            </a:r>
            <a:endParaRPr/>
          </a:p>
        </p:txBody>
      </p:sp>
      <p:sp>
        <p:nvSpPr>
          <p:cNvPr id="281" name="Google Shape;281;p49"/>
          <p:cNvSpPr txBox="1"/>
          <p:nvPr>
            <p:ph idx="1" type="subTitle"/>
          </p:nvPr>
        </p:nvSpPr>
        <p:spPr>
          <a:xfrm>
            <a:off x="709875" y="1613829"/>
            <a:ext cx="2715300" cy="20799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3000"/>
              <a:t>Can you identify patterns in this data?</a:t>
            </a:r>
            <a:endParaRPr b="1" sz="2300"/>
          </a:p>
        </p:txBody>
      </p:sp>
      <p:pic>
        <p:nvPicPr>
          <p:cNvPr id="282" name="Google Shape;282;p49"/>
          <p:cNvPicPr preferRelativeResize="0"/>
          <p:nvPr/>
        </p:nvPicPr>
        <p:blipFill>
          <a:blip r:embed="rId3">
            <a:alphaModFix/>
          </a:blip>
          <a:stretch>
            <a:fillRect/>
          </a:stretch>
        </p:blipFill>
        <p:spPr>
          <a:xfrm>
            <a:off x="3844799" y="181375"/>
            <a:ext cx="5142465" cy="2390375"/>
          </a:xfrm>
          <a:prstGeom prst="rect">
            <a:avLst/>
          </a:prstGeom>
          <a:noFill/>
          <a:ln>
            <a:noFill/>
          </a:ln>
        </p:spPr>
      </p:pic>
      <p:pic>
        <p:nvPicPr>
          <p:cNvPr id="283" name="Google Shape;283;p49"/>
          <p:cNvPicPr preferRelativeResize="0"/>
          <p:nvPr/>
        </p:nvPicPr>
        <p:blipFill>
          <a:blip r:embed="rId4">
            <a:alphaModFix/>
          </a:blip>
          <a:stretch>
            <a:fillRect/>
          </a:stretch>
        </p:blipFill>
        <p:spPr>
          <a:xfrm>
            <a:off x="3839099" y="2571750"/>
            <a:ext cx="5153022" cy="2390375"/>
          </a:xfrm>
          <a:prstGeom prst="rect">
            <a:avLst/>
          </a:prstGeom>
          <a:noFill/>
          <a:ln>
            <a:noFill/>
          </a:ln>
        </p:spPr>
      </p:pic>
    </p:spTree>
  </p:cSld>
  <p:clrMapOvr>
    <a:masterClrMapping/>
  </p:clrMapOvr>
  <p:transition spd="med">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50"/>
          <p:cNvSpPr txBox="1"/>
          <p:nvPr>
            <p:ph type="title"/>
          </p:nvPr>
        </p:nvSpPr>
        <p:spPr>
          <a:xfrm>
            <a:off x="709875" y="320050"/>
            <a:ext cx="77193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Infographics</a:t>
            </a:r>
            <a:endParaRPr/>
          </a:p>
        </p:txBody>
      </p:sp>
      <p:sp>
        <p:nvSpPr>
          <p:cNvPr id="289" name="Google Shape;289;p50"/>
          <p:cNvSpPr txBox="1"/>
          <p:nvPr>
            <p:ph idx="1" type="subTitle"/>
          </p:nvPr>
        </p:nvSpPr>
        <p:spPr>
          <a:xfrm>
            <a:off x="415525" y="1239375"/>
            <a:ext cx="1920300" cy="245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700"/>
              <a:t>How about this? </a:t>
            </a:r>
            <a:endParaRPr b="1" sz="2700"/>
          </a:p>
          <a:p>
            <a:pPr indent="0" lvl="0" marL="0" rtl="0" algn="l">
              <a:spcBef>
                <a:spcPts val="1200"/>
              </a:spcBef>
              <a:spcAft>
                <a:spcPts val="1200"/>
              </a:spcAft>
              <a:buNone/>
            </a:pPr>
            <a:r>
              <a:rPr b="1" lang="en" sz="2700"/>
              <a:t>What story is this map telling us?</a:t>
            </a:r>
            <a:endParaRPr b="1" sz="2700"/>
          </a:p>
        </p:txBody>
      </p:sp>
      <p:pic>
        <p:nvPicPr>
          <p:cNvPr id="290" name="Google Shape;290;p50"/>
          <p:cNvPicPr preferRelativeResize="0"/>
          <p:nvPr/>
        </p:nvPicPr>
        <p:blipFill>
          <a:blip r:embed="rId3">
            <a:alphaModFix/>
          </a:blip>
          <a:stretch>
            <a:fillRect/>
          </a:stretch>
        </p:blipFill>
        <p:spPr>
          <a:xfrm>
            <a:off x="2465850" y="1239374"/>
            <a:ext cx="6478857" cy="3257577"/>
          </a:xfrm>
          <a:prstGeom prst="rect">
            <a:avLst/>
          </a:prstGeom>
          <a:noFill/>
          <a:ln>
            <a:noFill/>
          </a:ln>
        </p:spPr>
      </p:pic>
    </p:spTree>
  </p:cSld>
  <p:clrMapOvr>
    <a:masterClrMapping/>
  </p:clrMapOvr>
  <p:transition spd="med">
    <p:fade thruBlk="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51"/>
          <p:cNvSpPr txBox="1"/>
          <p:nvPr>
            <p:ph type="title"/>
          </p:nvPr>
        </p:nvSpPr>
        <p:spPr>
          <a:xfrm>
            <a:off x="709875" y="320050"/>
            <a:ext cx="77193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Infographics</a:t>
            </a:r>
            <a:endParaRPr/>
          </a:p>
        </p:txBody>
      </p:sp>
      <p:sp>
        <p:nvSpPr>
          <p:cNvPr id="296" name="Google Shape;296;p51"/>
          <p:cNvSpPr txBox="1"/>
          <p:nvPr>
            <p:ph idx="1" type="subTitle"/>
          </p:nvPr>
        </p:nvSpPr>
        <p:spPr>
          <a:xfrm>
            <a:off x="449225" y="1156625"/>
            <a:ext cx="7980000" cy="42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Visual ways to show data to highlight patterns and draw attention to important information</a:t>
            </a:r>
            <a:endParaRPr/>
          </a:p>
        </p:txBody>
      </p:sp>
      <p:pic>
        <p:nvPicPr>
          <p:cNvPr id="297" name="Google Shape;297;p51"/>
          <p:cNvPicPr preferRelativeResize="0"/>
          <p:nvPr/>
        </p:nvPicPr>
        <p:blipFill>
          <a:blip r:embed="rId3">
            <a:alphaModFix/>
          </a:blip>
          <a:stretch>
            <a:fillRect/>
          </a:stretch>
        </p:blipFill>
        <p:spPr>
          <a:xfrm>
            <a:off x="152400" y="1733524"/>
            <a:ext cx="6478857" cy="3257577"/>
          </a:xfrm>
          <a:prstGeom prst="rect">
            <a:avLst/>
          </a:prstGeom>
          <a:noFill/>
          <a:ln>
            <a:noFill/>
          </a:ln>
        </p:spPr>
      </p:pic>
    </p:spTree>
  </p:cSld>
  <p:clrMapOvr>
    <a:masterClrMapping/>
  </p:clrMapOvr>
  <p:transition spd="med">
    <p:fade thruBlk="1"/>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7"/>
                                        </p:tgtEl>
                                        <p:attrNameLst>
                                          <p:attrName>style.visibility</p:attrName>
                                        </p:attrNameLst>
                                      </p:cBhvr>
                                      <p:to>
                                        <p:strVal val="visible"/>
                                      </p:to>
                                    </p:set>
                                    <p:animEffect filter="fade" transition="in">
                                      <p:cBhvr>
                                        <p:cTn dur="1000"/>
                                        <p:tgtEl>
                                          <p:spTgt spid="2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52"/>
          <p:cNvSpPr txBox="1"/>
          <p:nvPr>
            <p:ph type="title"/>
          </p:nvPr>
        </p:nvSpPr>
        <p:spPr>
          <a:xfrm>
            <a:off x="709875" y="320050"/>
            <a:ext cx="77193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Infographics</a:t>
            </a:r>
            <a:endParaRPr/>
          </a:p>
        </p:txBody>
      </p:sp>
      <p:pic>
        <p:nvPicPr>
          <p:cNvPr id="303" name="Google Shape;303;p52"/>
          <p:cNvPicPr preferRelativeResize="0"/>
          <p:nvPr/>
        </p:nvPicPr>
        <p:blipFill>
          <a:blip r:embed="rId3">
            <a:alphaModFix/>
          </a:blip>
          <a:stretch>
            <a:fillRect/>
          </a:stretch>
        </p:blipFill>
        <p:spPr>
          <a:xfrm>
            <a:off x="152400" y="1581125"/>
            <a:ext cx="3369073" cy="1693976"/>
          </a:xfrm>
          <a:prstGeom prst="rect">
            <a:avLst/>
          </a:prstGeom>
          <a:noFill/>
          <a:ln>
            <a:noFill/>
          </a:ln>
        </p:spPr>
      </p:pic>
      <p:pic>
        <p:nvPicPr>
          <p:cNvPr id="304" name="Google Shape;304;p52"/>
          <p:cNvPicPr preferRelativeResize="0"/>
          <p:nvPr/>
        </p:nvPicPr>
        <p:blipFill>
          <a:blip r:embed="rId4">
            <a:alphaModFix/>
          </a:blip>
          <a:stretch>
            <a:fillRect/>
          </a:stretch>
        </p:blipFill>
        <p:spPr>
          <a:xfrm>
            <a:off x="3646475" y="1581125"/>
            <a:ext cx="5410174" cy="2589474"/>
          </a:xfrm>
          <a:prstGeom prst="rect">
            <a:avLst/>
          </a:prstGeom>
          <a:noFill/>
          <a:ln>
            <a:noFill/>
          </a:ln>
        </p:spPr>
      </p:pic>
      <p:sp>
        <p:nvSpPr>
          <p:cNvPr id="305" name="Google Shape;305;p52"/>
          <p:cNvSpPr txBox="1"/>
          <p:nvPr>
            <p:ph idx="1" type="subTitle"/>
          </p:nvPr>
        </p:nvSpPr>
        <p:spPr>
          <a:xfrm>
            <a:off x="449225" y="1156625"/>
            <a:ext cx="7980000" cy="42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Visual ways to show data to highlight patterns and draw attention to important information</a:t>
            </a:r>
            <a:endParaRPr/>
          </a:p>
        </p:txBody>
      </p:sp>
    </p:spTree>
  </p:cSld>
  <p:clrMapOvr>
    <a:masterClrMapping/>
  </p:clrMapOvr>
  <p:transition spd="med">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53"/>
          <p:cNvSpPr txBox="1"/>
          <p:nvPr>
            <p:ph type="title"/>
          </p:nvPr>
        </p:nvSpPr>
        <p:spPr>
          <a:xfrm>
            <a:off x="709875" y="320050"/>
            <a:ext cx="77193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Infographics</a:t>
            </a:r>
            <a:endParaRPr/>
          </a:p>
        </p:txBody>
      </p:sp>
      <p:pic>
        <p:nvPicPr>
          <p:cNvPr id="311" name="Google Shape;311;p53"/>
          <p:cNvPicPr preferRelativeResize="0"/>
          <p:nvPr/>
        </p:nvPicPr>
        <p:blipFill>
          <a:blip r:embed="rId3">
            <a:alphaModFix/>
          </a:blip>
          <a:stretch>
            <a:fillRect/>
          </a:stretch>
        </p:blipFill>
        <p:spPr>
          <a:xfrm>
            <a:off x="3646475" y="1581125"/>
            <a:ext cx="3539212" cy="1693975"/>
          </a:xfrm>
          <a:prstGeom prst="rect">
            <a:avLst/>
          </a:prstGeom>
          <a:noFill/>
          <a:ln>
            <a:noFill/>
          </a:ln>
        </p:spPr>
      </p:pic>
      <p:pic>
        <p:nvPicPr>
          <p:cNvPr id="312" name="Google Shape;312;p53"/>
          <p:cNvPicPr preferRelativeResize="0"/>
          <p:nvPr/>
        </p:nvPicPr>
        <p:blipFill>
          <a:blip r:embed="rId4">
            <a:alphaModFix/>
          </a:blip>
          <a:stretch>
            <a:fillRect/>
          </a:stretch>
        </p:blipFill>
        <p:spPr>
          <a:xfrm>
            <a:off x="1055363" y="1581125"/>
            <a:ext cx="3369073" cy="1693976"/>
          </a:xfrm>
          <a:prstGeom prst="rect">
            <a:avLst/>
          </a:prstGeom>
          <a:noFill/>
          <a:ln>
            <a:noFill/>
          </a:ln>
        </p:spPr>
      </p:pic>
      <p:pic>
        <p:nvPicPr>
          <p:cNvPr id="313" name="Google Shape;313;p53"/>
          <p:cNvPicPr preferRelativeResize="0"/>
          <p:nvPr/>
        </p:nvPicPr>
        <p:blipFill>
          <a:blip r:embed="rId3">
            <a:alphaModFix/>
          </a:blip>
          <a:stretch>
            <a:fillRect/>
          </a:stretch>
        </p:blipFill>
        <p:spPr>
          <a:xfrm>
            <a:off x="4549437" y="1581125"/>
            <a:ext cx="3539212" cy="1693975"/>
          </a:xfrm>
          <a:prstGeom prst="rect">
            <a:avLst/>
          </a:prstGeom>
          <a:noFill/>
          <a:ln>
            <a:noFill/>
          </a:ln>
        </p:spPr>
      </p:pic>
      <p:pic>
        <p:nvPicPr>
          <p:cNvPr id="314" name="Google Shape;314;p53"/>
          <p:cNvPicPr preferRelativeResize="0"/>
          <p:nvPr/>
        </p:nvPicPr>
        <p:blipFill>
          <a:blip r:embed="rId5">
            <a:alphaModFix/>
          </a:blip>
          <a:stretch>
            <a:fillRect/>
          </a:stretch>
        </p:blipFill>
        <p:spPr>
          <a:xfrm>
            <a:off x="2154075" y="1581113"/>
            <a:ext cx="4835849" cy="3313451"/>
          </a:xfrm>
          <a:prstGeom prst="rect">
            <a:avLst/>
          </a:prstGeom>
          <a:noFill/>
          <a:ln>
            <a:noFill/>
          </a:ln>
        </p:spPr>
      </p:pic>
      <p:sp>
        <p:nvSpPr>
          <p:cNvPr id="315" name="Google Shape;315;p53"/>
          <p:cNvSpPr txBox="1"/>
          <p:nvPr>
            <p:ph idx="1" type="subTitle"/>
          </p:nvPr>
        </p:nvSpPr>
        <p:spPr>
          <a:xfrm>
            <a:off x="449225" y="1156625"/>
            <a:ext cx="7980000" cy="42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Visual ways to show data to highlight patterns and draw attention to important information</a:t>
            </a:r>
            <a:endParaRPr/>
          </a:p>
        </p:txBody>
      </p:sp>
    </p:spTree>
  </p:cSld>
  <p:clrMapOvr>
    <a:masterClrMapping/>
  </p:clrMapOvr>
  <p:transition spd="med">
    <p:fade thruBlk="1"/>
  </p:transition>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sing Your Waste for Your Ecological Greenhouse Workshop by Slidesgo">
  <a:themeElements>
    <a:clrScheme name="Simple Light">
      <a:dk1>
        <a:srgbClr val="294F36"/>
      </a:dk1>
      <a:lt1>
        <a:srgbClr val="3E6F4F"/>
      </a:lt1>
      <a:dk2>
        <a:srgbClr val="96B685"/>
      </a:dk2>
      <a:lt2>
        <a:srgbClr val="E0F1C4"/>
      </a:lt2>
      <a:accent1>
        <a:srgbClr val="FFFFFF"/>
      </a:accent1>
      <a:accent2>
        <a:srgbClr val="FFFFFF"/>
      </a:accent2>
      <a:accent3>
        <a:srgbClr val="FFFFFF"/>
      </a:accent3>
      <a:accent4>
        <a:srgbClr val="FFFFFF"/>
      </a:accent4>
      <a:accent5>
        <a:srgbClr val="FFFFFF"/>
      </a:accent5>
      <a:accent6>
        <a:srgbClr val="FFFFFF"/>
      </a:accent6>
      <a:hlink>
        <a:srgbClr val="294F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